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removePersonalInfoOnSave="1" saveSubsetFonts="1">
  <p:sldMasterIdLst>
    <p:sldMasterId id="2147483700" r:id="rId2"/>
  </p:sldMasterIdLst>
  <p:notesMasterIdLst>
    <p:notesMasterId r:id="rId34"/>
  </p:notesMasterIdLst>
  <p:handoutMasterIdLst>
    <p:handoutMasterId r:id="rId35"/>
  </p:handoutMasterIdLst>
  <p:sldIdLst>
    <p:sldId id="398" r:id="rId3"/>
    <p:sldId id="399" r:id="rId4"/>
    <p:sldId id="409" r:id="rId5"/>
    <p:sldId id="410" r:id="rId6"/>
    <p:sldId id="414" r:id="rId7"/>
    <p:sldId id="412" r:id="rId8"/>
    <p:sldId id="411" r:id="rId9"/>
    <p:sldId id="321" r:id="rId10"/>
    <p:sldId id="346" r:id="rId11"/>
    <p:sldId id="350" r:id="rId12"/>
    <p:sldId id="348" r:id="rId13"/>
    <p:sldId id="342" r:id="rId14"/>
    <p:sldId id="322" r:id="rId15"/>
    <p:sldId id="323" r:id="rId16"/>
    <p:sldId id="324" r:id="rId17"/>
    <p:sldId id="401" r:id="rId18"/>
    <p:sldId id="415" r:id="rId19"/>
    <p:sldId id="404" r:id="rId20"/>
    <p:sldId id="316" r:id="rId21"/>
    <p:sldId id="349" r:id="rId22"/>
    <p:sldId id="326" r:id="rId23"/>
    <p:sldId id="325" r:id="rId24"/>
    <p:sldId id="327" r:id="rId25"/>
    <p:sldId id="328" r:id="rId26"/>
    <p:sldId id="331" r:id="rId27"/>
    <p:sldId id="332" r:id="rId28"/>
    <p:sldId id="333" r:id="rId29"/>
    <p:sldId id="334" r:id="rId30"/>
    <p:sldId id="416" r:id="rId31"/>
    <p:sldId id="417" r:id="rId32"/>
    <p:sldId id="413" r:id="rId3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showGuides="1">
      <p:cViewPr varScale="1">
        <p:scale>
          <a:sx n="74" d="100"/>
          <a:sy n="74" d="100"/>
        </p:scale>
        <p:origin x="576" y="54"/>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280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כותרת עליונה 1"/>
          <p:cNvSpPr>
            <a:spLocks noGrp="1"/>
          </p:cNvSpPr>
          <p:nvPr>
            <p:ph type="hdr" sz="quarter"/>
          </p:nvPr>
        </p:nvSpPr>
        <p:spPr>
          <a:xfrm>
            <a:off x="0" y="0"/>
            <a:ext cx="3043238" cy="466725"/>
          </a:xfrm>
          <a:prstGeom prst="rect">
            <a:avLst/>
          </a:prstGeom>
        </p:spPr>
        <p:txBody>
          <a:bodyPr vert="horz" lIns="91440" tIns="45720" rIns="91440" bIns="45720" rtlCol="1"/>
          <a:lstStyle>
            <a:lvl1pPr algn="r" latinLnBrk="0">
              <a:defRPr lang="he-IL" sz="1200"/>
            </a:lvl1pPr>
          </a:lstStyle>
          <a:p>
            <a:pPr algn="r" rtl="1"/>
            <a:endParaRPr lang="he-IL"/>
          </a:p>
        </p:txBody>
      </p:sp>
      <p:sp>
        <p:nvSpPr>
          <p:cNvPr id="3" name="מציין מיקום תאריך 2"/>
          <p:cNvSpPr>
            <a:spLocks noGrp="1"/>
          </p:cNvSpPr>
          <p:nvPr>
            <p:ph type="dt" sz="quarter" idx="1"/>
          </p:nvPr>
        </p:nvSpPr>
        <p:spPr>
          <a:xfrm>
            <a:off x="3978275" y="0"/>
            <a:ext cx="3043238" cy="466725"/>
          </a:xfrm>
          <a:prstGeom prst="rect">
            <a:avLst/>
          </a:prstGeom>
        </p:spPr>
        <p:txBody>
          <a:bodyPr vert="horz" lIns="91440" tIns="45720" rIns="91440" bIns="45720" rtlCol="1"/>
          <a:lstStyle>
            <a:lvl1pPr algn="r" latinLnBrk="0">
              <a:defRPr lang="he-IL" sz="1200"/>
            </a:lvl1pPr>
          </a:lstStyle>
          <a:p>
            <a:pPr algn="r" rtl="1"/>
            <a:fld id="{E574AC39-44E6-425E-AF49-CF7D189F346F}" type="datetimeFigureOut">
              <a:rPr lang="he-IL" smtClean="0"/>
              <a:t>כ"ג/אדר/תשע"ח</a:t>
            </a:fld>
            <a:endParaRPr lang="he-IL"/>
          </a:p>
        </p:txBody>
      </p:sp>
      <p:sp>
        <p:nvSpPr>
          <p:cNvPr id="4" name="מציין מיקום כותרת תחתונה 3"/>
          <p:cNvSpPr>
            <a:spLocks noGrp="1"/>
          </p:cNvSpPr>
          <p:nvPr>
            <p:ph type="ftr" sz="quarter" idx="2"/>
          </p:nvPr>
        </p:nvSpPr>
        <p:spPr>
          <a:xfrm>
            <a:off x="0" y="8842375"/>
            <a:ext cx="3043238" cy="466725"/>
          </a:xfrm>
          <a:prstGeom prst="rect">
            <a:avLst/>
          </a:prstGeom>
        </p:spPr>
        <p:txBody>
          <a:bodyPr vert="horz" lIns="91440" tIns="45720" rIns="91440" bIns="45720" rtlCol="1" anchor="b"/>
          <a:lstStyle>
            <a:lvl1pPr algn="r" latinLnBrk="0">
              <a:defRPr lang="he-IL" sz="1200"/>
            </a:lvl1pPr>
          </a:lstStyle>
          <a:p>
            <a:pPr algn="r" rtl="1"/>
            <a:endParaRPr lang="he-IL"/>
          </a:p>
        </p:txBody>
      </p:sp>
      <p:sp>
        <p:nvSpPr>
          <p:cNvPr id="5" name="מציין מיקום מספר שקופית 4"/>
          <p:cNvSpPr>
            <a:spLocks noGrp="1"/>
          </p:cNvSpPr>
          <p:nvPr>
            <p:ph type="sldNum" sz="quarter" idx="3"/>
          </p:nvPr>
        </p:nvSpPr>
        <p:spPr>
          <a:xfrm>
            <a:off x="3978275" y="8842375"/>
            <a:ext cx="3043238" cy="466725"/>
          </a:xfrm>
          <a:prstGeom prst="rect">
            <a:avLst/>
          </a:prstGeom>
        </p:spPr>
        <p:txBody>
          <a:bodyPr vert="horz" lIns="91440" tIns="45720" rIns="91440" bIns="45720" rtlCol="1" anchor="b"/>
          <a:lstStyle>
            <a:lvl1pPr algn="r" latinLnBrk="0">
              <a:defRPr lang="he-IL" sz="1200"/>
            </a:lvl1pPr>
          </a:lstStyle>
          <a:p>
            <a:pPr algn="r" rtl="1"/>
            <a:fld id="{6320F472-929B-459B-8D82-2FABCC5B32A0}" type="slidenum">
              <a:rPr lang="he-IL" smtClean="0"/>
              <a:t>‹#›</a:t>
            </a:fld>
            <a:endParaRPr lang="he-IL"/>
          </a:p>
        </p:txBody>
      </p:sp>
    </p:spTree>
    <p:extLst>
      <p:ext uri="{BB962C8B-B14F-4D97-AF65-F5344CB8AC3E}">
        <p14:creationId xmlns:p14="http://schemas.microsoft.com/office/powerpoint/2010/main" val="320226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כותרת עליונה 1"/>
          <p:cNvSpPr>
            <a:spLocks noGrp="1"/>
          </p:cNvSpPr>
          <p:nvPr>
            <p:ph type="hdr" sz="quarter"/>
          </p:nvPr>
        </p:nvSpPr>
        <p:spPr>
          <a:xfrm>
            <a:off x="0" y="0"/>
            <a:ext cx="3043343" cy="467072"/>
          </a:xfrm>
          <a:prstGeom prst="rect">
            <a:avLst/>
          </a:prstGeom>
        </p:spPr>
        <p:txBody>
          <a:bodyPr vert="horz" lIns="93324" tIns="46662" rIns="93324" bIns="46662" rtlCol="1"/>
          <a:lstStyle>
            <a:lvl1pPr algn="r" latinLnBrk="0">
              <a:defRPr lang="he-IL" sz="1200"/>
            </a:lvl1pPr>
          </a:lstStyle>
          <a:p>
            <a:pPr algn="r" rtl="1"/>
            <a:endParaRPr lang="he-IL"/>
          </a:p>
        </p:txBody>
      </p:sp>
      <p:sp>
        <p:nvSpPr>
          <p:cNvPr id="3" name="מציין מיקום תאריך 2"/>
          <p:cNvSpPr>
            <a:spLocks noGrp="1"/>
          </p:cNvSpPr>
          <p:nvPr>
            <p:ph type="dt" idx="1"/>
          </p:nvPr>
        </p:nvSpPr>
        <p:spPr>
          <a:xfrm>
            <a:off x="3978132" y="0"/>
            <a:ext cx="3043343" cy="467072"/>
          </a:xfrm>
          <a:prstGeom prst="rect">
            <a:avLst/>
          </a:prstGeom>
        </p:spPr>
        <p:txBody>
          <a:bodyPr vert="horz" lIns="93324" tIns="46662" rIns="93324" bIns="46662" rtlCol="1"/>
          <a:lstStyle>
            <a:lvl1pPr algn="r" latinLnBrk="0">
              <a:defRPr lang="he-IL" sz="1200"/>
            </a:lvl1pPr>
          </a:lstStyle>
          <a:p>
            <a:pPr algn="r" rtl="1"/>
            <a:fld id="{DF2775BC-6312-42C7-B7C5-EA6783C2D9CA}" type="datetimeFigureOut">
              <a:t>כ"ג/אדר/תשע"ח</a:t>
            </a:fld>
            <a:endParaRPr lang="he-IL"/>
          </a:p>
        </p:txBody>
      </p:sp>
      <p:sp>
        <p:nvSpPr>
          <p:cNvPr id="4" name="מציין מיקום תמונת שקופית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1" anchor="ctr"/>
          <a:lstStyle/>
          <a:p>
            <a:pPr algn="r" rtl="1"/>
            <a:endParaRPr lang="he-IL"/>
          </a:p>
        </p:txBody>
      </p:sp>
      <p:sp>
        <p:nvSpPr>
          <p:cNvPr id="5" name="מציין מיקום הערות 4"/>
          <p:cNvSpPr>
            <a:spLocks noGrp="1"/>
          </p:cNvSpPr>
          <p:nvPr>
            <p:ph type="body" sz="quarter" idx="3"/>
          </p:nvPr>
        </p:nvSpPr>
        <p:spPr>
          <a:xfrm>
            <a:off x="702310" y="4480004"/>
            <a:ext cx="5618480" cy="3665458"/>
          </a:xfrm>
          <a:prstGeom prst="rect">
            <a:avLst/>
          </a:prstGeom>
        </p:spPr>
        <p:txBody>
          <a:bodyPr vert="horz" lIns="93324" tIns="46662" rIns="93324" bIns="46662" rtlCol="1"/>
          <a:lstStyle/>
          <a:p>
            <a:pPr lvl="0" algn="r" rtl="1"/>
            <a:r>
              <a:rPr lang="he-IL"/>
              <a:t>לחץ כדי לערוך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p>
        </p:txBody>
      </p:sp>
      <p:sp>
        <p:nvSpPr>
          <p:cNvPr id="6" name="מציין מיקום כותרת תחתונה 5"/>
          <p:cNvSpPr>
            <a:spLocks noGrp="1"/>
          </p:cNvSpPr>
          <p:nvPr>
            <p:ph type="ftr" sz="quarter" idx="4"/>
          </p:nvPr>
        </p:nvSpPr>
        <p:spPr>
          <a:xfrm>
            <a:off x="0" y="8842030"/>
            <a:ext cx="3043343" cy="467071"/>
          </a:xfrm>
          <a:prstGeom prst="rect">
            <a:avLst/>
          </a:prstGeom>
        </p:spPr>
        <p:txBody>
          <a:bodyPr vert="horz" lIns="93324" tIns="46662" rIns="93324" bIns="46662" rtlCol="1" anchor="b"/>
          <a:lstStyle>
            <a:lvl1pPr algn="r" latinLnBrk="0">
              <a:defRPr lang="he-IL" sz="1200"/>
            </a:lvl1pPr>
          </a:lstStyle>
          <a:p>
            <a:pPr algn="r" rtl="1"/>
            <a:endParaRPr lang="he-IL"/>
          </a:p>
        </p:txBody>
      </p:sp>
      <p:sp>
        <p:nvSpPr>
          <p:cNvPr id="7" name="מציין מיקום מספר שקופית 6"/>
          <p:cNvSpPr>
            <a:spLocks noGrp="1"/>
          </p:cNvSpPr>
          <p:nvPr>
            <p:ph type="sldNum" sz="quarter" idx="5"/>
          </p:nvPr>
        </p:nvSpPr>
        <p:spPr>
          <a:xfrm>
            <a:off x="3978132" y="8842030"/>
            <a:ext cx="3043343" cy="467071"/>
          </a:xfrm>
          <a:prstGeom prst="rect">
            <a:avLst/>
          </a:prstGeom>
        </p:spPr>
        <p:txBody>
          <a:bodyPr vert="horz" lIns="93324" tIns="46662" rIns="93324" bIns="46662" rtlCol="1" anchor="b"/>
          <a:lstStyle>
            <a:lvl1pPr algn="r" latinLnBrk="0">
              <a:defRPr lang="he-IL" sz="1200"/>
            </a:lvl1pPr>
          </a:lstStyle>
          <a:p>
            <a:pPr algn="r" rtl="1"/>
            <a:fld id="{67F715A1-4ADC-44E0-9587-804FF39D6B22}" type="slidenum">
              <a:t>‹#›</a:t>
            </a:fld>
            <a:endParaRPr lang="he-IL"/>
          </a:p>
        </p:txBody>
      </p:sp>
    </p:spTree>
    <p:extLst>
      <p:ext uri="{BB962C8B-B14F-4D97-AF65-F5344CB8AC3E}">
        <p14:creationId xmlns:p14="http://schemas.microsoft.com/office/powerpoint/2010/main" val="1729842002"/>
      </p:ext>
    </p:extLst>
  </p:cSld>
  <p:clrMap bg1="lt1" tx1="dk1" bg2="lt2" tx2="dk2" accent1="accent1" accent2="accent2" accent3="accent3" accent4="accent4" accent5="accent5" accent6="accent6" hlink="hlink" folHlink="folHlink"/>
  <p:notesStyle>
    <a:lvl1pPr marL="0" algn="r" defTabSz="914400" rtl="0" eaLnBrk="1" latinLnBrk="0" hangingPunct="1">
      <a:defRPr lang="he-IL" sz="1200" kern="1200">
        <a:solidFill>
          <a:schemeClr val="tx1"/>
        </a:solidFill>
        <a:latin typeface="+mn-lt"/>
        <a:ea typeface="+mn-ea"/>
        <a:cs typeface="+mn-cs"/>
      </a:defRPr>
    </a:lvl1pPr>
    <a:lvl2pPr marL="457200" algn="r" defTabSz="914400" rtl="0" eaLnBrk="1" latinLnBrk="0" hangingPunct="1">
      <a:defRPr lang="he-IL" sz="1200" kern="1200">
        <a:solidFill>
          <a:schemeClr val="tx1"/>
        </a:solidFill>
        <a:latin typeface="+mn-lt"/>
        <a:ea typeface="+mn-ea"/>
        <a:cs typeface="+mn-cs"/>
      </a:defRPr>
    </a:lvl2pPr>
    <a:lvl3pPr marL="914400" algn="r" defTabSz="914400" rtl="0" eaLnBrk="1" latinLnBrk="0" hangingPunct="1">
      <a:defRPr lang="he-IL" sz="1200" kern="1200">
        <a:solidFill>
          <a:schemeClr val="tx1"/>
        </a:solidFill>
        <a:latin typeface="+mn-lt"/>
        <a:ea typeface="+mn-ea"/>
        <a:cs typeface="+mn-cs"/>
      </a:defRPr>
    </a:lvl3pPr>
    <a:lvl4pPr marL="1371600" algn="r" defTabSz="914400" rtl="0" eaLnBrk="1" latinLnBrk="0" hangingPunct="1">
      <a:defRPr lang="he-IL" sz="1200" kern="1200">
        <a:solidFill>
          <a:schemeClr val="tx1"/>
        </a:solidFill>
        <a:latin typeface="+mn-lt"/>
        <a:ea typeface="+mn-ea"/>
        <a:cs typeface="+mn-cs"/>
      </a:defRPr>
    </a:lvl4pPr>
    <a:lvl5pPr marL="1828800" algn="r" defTabSz="914400" rtl="0" eaLnBrk="1" latinLnBrk="0" hangingPunct="1">
      <a:defRPr lang="he-IL" sz="1200" kern="1200">
        <a:solidFill>
          <a:schemeClr val="tx1"/>
        </a:solidFill>
        <a:latin typeface="+mn-lt"/>
        <a:ea typeface="+mn-ea"/>
        <a:cs typeface="+mn-cs"/>
      </a:defRPr>
    </a:lvl5pPr>
    <a:lvl6pPr marL="2286000" algn="r" defTabSz="914400" rtl="0" eaLnBrk="1" latinLnBrk="0" hangingPunct="1">
      <a:defRPr lang="he-IL" sz="1200" kern="1200">
        <a:solidFill>
          <a:schemeClr val="tx1"/>
        </a:solidFill>
        <a:latin typeface="+mn-lt"/>
        <a:ea typeface="+mn-ea"/>
        <a:cs typeface="+mn-cs"/>
      </a:defRPr>
    </a:lvl6pPr>
    <a:lvl7pPr marL="2743200" algn="r" defTabSz="914400" rtl="0" eaLnBrk="1" latinLnBrk="0" hangingPunct="1">
      <a:defRPr lang="he-IL" sz="1200" kern="1200">
        <a:solidFill>
          <a:schemeClr val="tx1"/>
        </a:solidFill>
        <a:latin typeface="+mn-lt"/>
        <a:ea typeface="+mn-ea"/>
        <a:cs typeface="+mn-cs"/>
      </a:defRPr>
    </a:lvl7pPr>
    <a:lvl8pPr marL="3200400" algn="r" defTabSz="914400" rtl="0" eaLnBrk="1" latinLnBrk="0" hangingPunct="1">
      <a:defRPr lang="he-IL" sz="1200" kern="1200">
        <a:solidFill>
          <a:schemeClr val="tx1"/>
        </a:solidFill>
        <a:latin typeface="+mn-lt"/>
        <a:ea typeface="+mn-ea"/>
        <a:cs typeface="+mn-cs"/>
      </a:defRPr>
    </a:lvl8pPr>
    <a:lvl9pPr marL="3657600" algn="r" defTabSz="914400" rtl="0" eaLnBrk="1" latinLnBrk="0" hangingPunct="1">
      <a:defRPr lang="he-IL"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a:xfrm>
            <a:off x="7983232" y="5037663"/>
            <a:ext cx="897467" cy="279400"/>
          </a:xfrm>
        </p:spPr>
        <p:txBody>
          <a:bodyPr/>
          <a:lstStyle/>
          <a:p>
            <a:pPr algn="r" rtl="1"/>
            <a:fld id="{40FF0622-75E4-48B8-A617-5428CA5926CE}" type="datetimeFigureOut">
              <a:rPr lang="he-IL" smtClean="0"/>
              <a:t>כ"ג/אדר/תשע"ח</a:t>
            </a:fld>
            <a:endParaRPr lang="he-IL"/>
          </a:p>
        </p:txBody>
      </p:sp>
      <p:sp>
        <p:nvSpPr>
          <p:cNvPr id="5" name="Footer Placeholder 4"/>
          <p:cNvSpPr>
            <a:spLocks noGrp="1"/>
          </p:cNvSpPr>
          <p:nvPr>
            <p:ph type="ftr" sz="quarter" idx="11"/>
          </p:nvPr>
        </p:nvSpPr>
        <p:spPr>
          <a:xfrm>
            <a:off x="2692397" y="5037663"/>
            <a:ext cx="5214635" cy="279400"/>
          </a:xfrm>
        </p:spPr>
        <p:txBody>
          <a:bodyPr/>
          <a:lstStyle/>
          <a:p>
            <a:pPr algn="r" rtl="1"/>
            <a:endParaRPr lang="he-IL"/>
          </a:p>
        </p:txBody>
      </p:sp>
      <p:sp>
        <p:nvSpPr>
          <p:cNvPr id="6" name="Slide Number Placeholder 5"/>
          <p:cNvSpPr>
            <a:spLocks noGrp="1"/>
          </p:cNvSpPr>
          <p:nvPr>
            <p:ph type="sldNum" sz="quarter" idx="12"/>
          </p:nvPr>
        </p:nvSpPr>
        <p:spPr>
          <a:xfrm>
            <a:off x="8956900" y="5037663"/>
            <a:ext cx="551167" cy="279400"/>
          </a:xfrm>
        </p:spPr>
        <p:txBody>
          <a:bodyPr/>
          <a:lstStyle/>
          <a:p>
            <a:pPr algn="r" rtl="1"/>
            <a:fld id="{BA875541-8164-4CC7-9F2F-6F0C49BB858D}" type="slidenum">
              <a:rPr lang="he-IL" smtClean="0"/>
              <a:t>‹#›</a:t>
            </a:fld>
            <a:endParaRPr lang="he-IL"/>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4373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pPr algn="r" rtl="1"/>
            <a:fld id="{40FF0622-75E4-48B8-A617-5428CA5926CE}" type="datetimeFigureOut">
              <a:rPr lang="he-IL" smtClean="0"/>
              <a:t>כ"ג/אדר/תשע"ח</a:t>
            </a:fld>
            <a:endParaRPr lang="he-IL"/>
          </a:p>
        </p:txBody>
      </p:sp>
      <p:sp>
        <p:nvSpPr>
          <p:cNvPr id="6" name="Footer Placeholder 5"/>
          <p:cNvSpPr>
            <a:spLocks noGrp="1"/>
          </p:cNvSpPr>
          <p:nvPr>
            <p:ph type="ftr" sz="quarter" idx="11"/>
          </p:nvPr>
        </p:nvSpPr>
        <p:spPr/>
        <p:txBody>
          <a:bodyPr/>
          <a:lstStyle/>
          <a:p>
            <a:pPr algn="r" rtl="1"/>
            <a:endParaRPr lang="he-IL"/>
          </a:p>
        </p:txBody>
      </p:sp>
      <p:sp>
        <p:nvSpPr>
          <p:cNvPr id="7" name="Slide Number Placeholder 6"/>
          <p:cNvSpPr>
            <a:spLocks noGrp="1"/>
          </p:cNvSpPr>
          <p:nvPr>
            <p:ph type="sldNum" sz="quarter" idx="12"/>
          </p:nvPr>
        </p:nvSpPr>
        <p:spPr/>
        <p:txBody>
          <a:bodyPr/>
          <a:lstStyle/>
          <a:p>
            <a:pPr algn="r" rtl="1"/>
            <a:fld id="{BA875541-8164-4CC7-9F2F-6F0C49BB858D}" type="slidenum">
              <a:rPr lang="he-IL" smtClean="0"/>
              <a:t>‹#›</a:t>
            </a:fld>
            <a:endParaRPr lang="he-IL"/>
          </a:p>
        </p:txBody>
      </p:sp>
    </p:spTree>
    <p:extLst>
      <p:ext uri="{BB962C8B-B14F-4D97-AF65-F5344CB8AC3E}">
        <p14:creationId xmlns:p14="http://schemas.microsoft.com/office/powerpoint/2010/main" val="2808840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pPr algn="r" rtl="1"/>
            <a:fld id="{40FF0622-75E4-48B8-A617-5428CA5926CE}" type="datetimeFigureOut">
              <a:rPr lang="he-IL" smtClean="0"/>
              <a:t>כ"ג/אדר/תשע"ח</a:t>
            </a:fld>
            <a:endParaRPr lang="he-IL"/>
          </a:p>
        </p:txBody>
      </p:sp>
      <p:sp>
        <p:nvSpPr>
          <p:cNvPr id="5" name="Footer Placeholder 4"/>
          <p:cNvSpPr>
            <a:spLocks noGrp="1"/>
          </p:cNvSpPr>
          <p:nvPr>
            <p:ph type="ftr" sz="quarter" idx="11"/>
          </p:nvPr>
        </p:nvSpPr>
        <p:spPr/>
        <p:txBody>
          <a:bodyPr/>
          <a:lstStyle/>
          <a:p>
            <a:pPr algn="r" rtl="1"/>
            <a:endParaRPr lang="he-IL"/>
          </a:p>
        </p:txBody>
      </p:sp>
      <p:sp>
        <p:nvSpPr>
          <p:cNvPr id="6" name="Slide Number Placeholder 5"/>
          <p:cNvSpPr>
            <a:spLocks noGrp="1"/>
          </p:cNvSpPr>
          <p:nvPr>
            <p:ph type="sldNum" sz="quarter" idx="12"/>
          </p:nvPr>
        </p:nvSpPr>
        <p:spPr/>
        <p:txBody>
          <a:bodyPr/>
          <a:lstStyle/>
          <a:p>
            <a:pPr algn="r" rtl="1"/>
            <a:fld id="{BA875541-8164-4CC7-9F2F-6F0C49BB858D}" type="slidenum">
              <a:rPr lang="he-IL" smtClean="0"/>
              <a:t>‹#›</a:t>
            </a:fld>
            <a:endParaRPr lang="he-IL"/>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1238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he-IL" smtClean="0"/>
              <a:t>לחץ כדי לערוך סגנון כותרת של תבנית בסיס</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ערוך סגנונות טקסט של תבנית בסיס</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pPr algn="r" rtl="1"/>
            <a:fld id="{40FF0622-75E4-48B8-A617-5428CA5926CE}" type="datetimeFigureOut">
              <a:rPr lang="he-IL" smtClean="0"/>
              <a:t>כ"ג/אדר/תשע"ח</a:t>
            </a:fld>
            <a:endParaRPr lang="he-IL"/>
          </a:p>
        </p:txBody>
      </p:sp>
      <p:sp>
        <p:nvSpPr>
          <p:cNvPr id="5" name="Footer Placeholder 4"/>
          <p:cNvSpPr>
            <a:spLocks noGrp="1"/>
          </p:cNvSpPr>
          <p:nvPr>
            <p:ph type="ftr" sz="quarter" idx="11"/>
          </p:nvPr>
        </p:nvSpPr>
        <p:spPr/>
        <p:txBody>
          <a:bodyPr/>
          <a:lstStyle/>
          <a:p>
            <a:pPr algn="r" rtl="1"/>
            <a:endParaRPr lang="he-IL"/>
          </a:p>
        </p:txBody>
      </p:sp>
      <p:sp>
        <p:nvSpPr>
          <p:cNvPr id="6" name="Slide Number Placeholder 5"/>
          <p:cNvSpPr>
            <a:spLocks noGrp="1"/>
          </p:cNvSpPr>
          <p:nvPr>
            <p:ph type="sldNum" sz="quarter" idx="12"/>
          </p:nvPr>
        </p:nvSpPr>
        <p:spPr/>
        <p:txBody>
          <a:bodyPr/>
          <a:lstStyle/>
          <a:p>
            <a:pPr algn="r" rtl="1"/>
            <a:fld id="{BA875541-8164-4CC7-9F2F-6F0C49BB858D}" type="slidenum">
              <a:rPr lang="he-IL" smtClean="0"/>
              <a:t>‹#›</a:t>
            </a:fld>
            <a:endParaRPr lang="he-IL"/>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4902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pPr algn="r" rtl="1"/>
            <a:fld id="{40FF0622-75E4-48B8-A617-5428CA5926CE}" type="datetimeFigureOut">
              <a:rPr lang="he-IL" smtClean="0"/>
              <a:t>כ"ג/אדר/תשע"ח</a:t>
            </a:fld>
            <a:endParaRPr lang="he-IL"/>
          </a:p>
        </p:txBody>
      </p:sp>
      <p:sp>
        <p:nvSpPr>
          <p:cNvPr id="5" name="Footer Placeholder 4"/>
          <p:cNvSpPr>
            <a:spLocks noGrp="1"/>
          </p:cNvSpPr>
          <p:nvPr>
            <p:ph type="ftr" sz="quarter" idx="11"/>
          </p:nvPr>
        </p:nvSpPr>
        <p:spPr/>
        <p:txBody>
          <a:bodyPr/>
          <a:lstStyle/>
          <a:p>
            <a:pPr algn="r" rtl="1"/>
            <a:endParaRPr lang="he-IL"/>
          </a:p>
        </p:txBody>
      </p:sp>
      <p:sp>
        <p:nvSpPr>
          <p:cNvPr id="6" name="Slide Number Placeholder 5"/>
          <p:cNvSpPr>
            <a:spLocks noGrp="1"/>
          </p:cNvSpPr>
          <p:nvPr>
            <p:ph type="sldNum" sz="quarter" idx="12"/>
          </p:nvPr>
        </p:nvSpPr>
        <p:spPr/>
        <p:txBody>
          <a:bodyPr/>
          <a:lstStyle/>
          <a:p>
            <a:pPr algn="r" rtl="1"/>
            <a:fld id="{BA875541-8164-4CC7-9F2F-6F0C49BB858D}" type="slidenum">
              <a:rPr lang="he-IL" smtClean="0"/>
              <a:t>‹#›</a:t>
            </a:fld>
            <a:endParaRPr lang="he-IL"/>
          </a:p>
        </p:txBody>
      </p:sp>
    </p:spTree>
    <p:extLst>
      <p:ext uri="{BB962C8B-B14F-4D97-AF65-F5344CB8AC3E}">
        <p14:creationId xmlns:p14="http://schemas.microsoft.com/office/powerpoint/2010/main" val="554501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he-IL" smtClean="0"/>
              <a:t>לחץ כדי לערוך סגנון כותרת של תבנית בסיס</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pPr rtl="1"/>
            <a:fld id="{40FF0622-75E4-48B8-A617-5428CA5926CE}" type="datetimeFigureOut">
              <a:rPr lang="he-IL" smtClean="0"/>
              <a:pPr rtl="1"/>
              <a:t>כ"ג/אדר/תשע"ח</a:t>
            </a:fld>
            <a:endParaRPr lang="he-IL" dirty="0"/>
          </a:p>
        </p:txBody>
      </p:sp>
      <p:sp>
        <p:nvSpPr>
          <p:cNvPr id="5" name="Footer Placeholder 4"/>
          <p:cNvSpPr>
            <a:spLocks noGrp="1"/>
          </p:cNvSpPr>
          <p:nvPr>
            <p:ph type="ftr" sz="quarter" idx="11"/>
          </p:nvPr>
        </p:nvSpPr>
        <p:spPr/>
        <p:txBody>
          <a:bodyPr/>
          <a:lstStyle/>
          <a:p>
            <a:pPr rtl="1"/>
            <a:endParaRPr lang="he-IL" dirty="0"/>
          </a:p>
        </p:txBody>
      </p:sp>
      <p:sp>
        <p:nvSpPr>
          <p:cNvPr id="6" name="Slide Number Placeholder 5"/>
          <p:cNvSpPr>
            <a:spLocks noGrp="1"/>
          </p:cNvSpPr>
          <p:nvPr>
            <p:ph type="sldNum" sz="quarter" idx="12"/>
          </p:nvPr>
        </p:nvSpPr>
        <p:spPr/>
        <p:txBody>
          <a:bodyPr/>
          <a:lstStyle/>
          <a:p>
            <a:pPr rtl="1"/>
            <a:fld id="{BA875541-8164-4CC7-9F2F-6F0C49BB858D}" type="slidenum">
              <a:rPr lang="he-IL" smtClean="0"/>
              <a:pPr rtl="1"/>
              <a:t>‹#›</a:t>
            </a:fld>
            <a:endParaRPr lang="he-IL"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9537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he-IL" smtClean="0"/>
              <a:t>לחץ כדי לערוך סגנון כותרת של תבנית בסיס</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pPr rtl="1"/>
            <a:fld id="{40FF0622-75E4-48B8-A617-5428CA5926CE}" type="datetimeFigureOut">
              <a:rPr lang="he-IL" smtClean="0"/>
              <a:pPr rtl="1"/>
              <a:t>כ"ג/אדר/תשע"ח</a:t>
            </a:fld>
            <a:endParaRPr lang="he-IL" dirty="0"/>
          </a:p>
        </p:txBody>
      </p:sp>
      <p:sp>
        <p:nvSpPr>
          <p:cNvPr id="5" name="Footer Placeholder 4"/>
          <p:cNvSpPr>
            <a:spLocks noGrp="1"/>
          </p:cNvSpPr>
          <p:nvPr>
            <p:ph type="ftr" sz="quarter" idx="11"/>
          </p:nvPr>
        </p:nvSpPr>
        <p:spPr/>
        <p:txBody>
          <a:bodyPr/>
          <a:lstStyle/>
          <a:p>
            <a:pPr rtl="1"/>
            <a:endParaRPr lang="he-IL" dirty="0"/>
          </a:p>
        </p:txBody>
      </p:sp>
      <p:sp>
        <p:nvSpPr>
          <p:cNvPr id="6" name="Slide Number Placeholder 5"/>
          <p:cNvSpPr>
            <a:spLocks noGrp="1"/>
          </p:cNvSpPr>
          <p:nvPr>
            <p:ph type="sldNum" sz="quarter" idx="12"/>
          </p:nvPr>
        </p:nvSpPr>
        <p:spPr/>
        <p:txBody>
          <a:bodyPr/>
          <a:lstStyle/>
          <a:p>
            <a:pPr rtl="1"/>
            <a:fld id="{BA875541-8164-4CC7-9F2F-6F0C49BB858D}" type="slidenum">
              <a:rPr lang="he-IL" smtClean="0"/>
              <a:pPr rtl="1"/>
              <a:t>‹#›</a:t>
            </a:fld>
            <a:endParaRPr lang="he-IL"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8961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pPr algn="r" rtl="1"/>
            <a:fld id="{40FF0622-75E4-48B8-A617-5428CA5926CE}" type="datetimeFigureOut">
              <a:rPr lang="he-IL" smtClean="0"/>
              <a:t>כ"ג/אדר/תשע"ח</a:t>
            </a:fld>
            <a:endParaRPr lang="he-IL"/>
          </a:p>
        </p:txBody>
      </p:sp>
      <p:sp>
        <p:nvSpPr>
          <p:cNvPr id="5" name="Footer Placeholder 4"/>
          <p:cNvSpPr>
            <a:spLocks noGrp="1"/>
          </p:cNvSpPr>
          <p:nvPr>
            <p:ph type="ftr" sz="quarter" idx="11"/>
          </p:nvPr>
        </p:nvSpPr>
        <p:spPr/>
        <p:txBody>
          <a:bodyPr/>
          <a:lstStyle/>
          <a:p>
            <a:pPr algn="r" rtl="1"/>
            <a:endParaRPr lang="he-IL"/>
          </a:p>
        </p:txBody>
      </p:sp>
      <p:sp>
        <p:nvSpPr>
          <p:cNvPr id="6" name="Slide Number Placeholder 5"/>
          <p:cNvSpPr>
            <a:spLocks noGrp="1"/>
          </p:cNvSpPr>
          <p:nvPr>
            <p:ph type="sldNum" sz="quarter" idx="12"/>
          </p:nvPr>
        </p:nvSpPr>
        <p:spPr/>
        <p:txBody>
          <a:bodyPr/>
          <a:lstStyle/>
          <a:p>
            <a:pPr algn="r" rtl="1"/>
            <a:fld id="{BA875541-8164-4CC7-9F2F-6F0C49BB858D}" type="slidenum">
              <a:rPr lang="he-IL" smtClean="0"/>
              <a:t>‹#›</a:t>
            </a:fld>
            <a:endParaRPr lang="he-I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6459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pPr rtl="1"/>
            <a:fld id="{40FF0622-75E4-48B8-A617-5428CA5926CE}" type="datetimeFigureOut">
              <a:rPr lang="he-IL" smtClean="0"/>
              <a:pPr rtl="1"/>
              <a:t>כ"ג/אדר/תשע"ח</a:t>
            </a:fld>
            <a:endParaRPr lang="he-IL" dirty="0"/>
          </a:p>
        </p:txBody>
      </p:sp>
      <p:sp>
        <p:nvSpPr>
          <p:cNvPr id="5" name="Footer Placeholder 4"/>
          <p:cNvSpPr>
            <a:spLocks noGrp="1"/>
          </p:cNvSpPr>
          <p:nvPr>
            <p:ph type="ftr" sz="quarter" idx="11"/>
          </p:nvPr>
        </p:nvSpPr>
        <p:spPr/>
        <p:txBody>
          <a:bodyPr/>
          <a:lstStyle/>
          <a:p>
            <a:pPr rtl="1"/>
            <a:endParaRPr lang="he-IL" dirty="0"/>
          </a:p>
        </p:txBody>
      </p:sp>
      <p:sp>
        <p:nvSpPr>
          <p:cNvPr id="6" name="Slide Number Placeholder 5"/>
          <p:cNvSpPr>
            <a:spLocks noGrp="1"/>
          </p:cNvSpPr>
          <p:nvPr>
            <p:ph type="sldNum" sz="quarter" idx="12"/>
          </p:nvPr>
        </p:nvSpPr>
        <p:spPr/>
        <p:txBody>
          <a:bodyPr/>
          <a:lstStyle/>
          <a:p>
            <a:pPr rtl="1"/>
            <a:fld id="{BA875541-8164-4CC7-9F2F-6F0C49BB858D}" type="slidenum">
              <a:rPr lang="he-IL" smtClean="0"/>
              <a:pPr rtl="1"/>
              <a:t>‹#›</a:t>
            </a:fld>
            <a:endParaRPr lang="he-IL"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6464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pPr algn="r" rtl="1"/>
            <a:fld id="{40FF0622-75E4-48B8-A617-5428CA5926CE}" type="datetimeFigureOut">
              <a:rPr lang="he-IL" smtClean="0"/>
              <a:t>כ"ג/אדר/תשע"ח</a:t>
            </a:fld>
            <a:endParaRPr lang="he-IL"/>
          </a:p>
        </p:txBody>
      </p:sp>
      <p:sp>
        <p:nvSpPr>
          <p:cNvPr id="5" name="Footer Placeholder 4"/>
          <p:cNvSpPr>
            <a:spLocks noGrp="1"/>
          </p:cNvSpPr>
          <p:nvPr>
            <p:ph type="ftr" sz="quarter" idx="11"/>
          </p:nvPr>
        </p:nvSpPr>
        <p:spPr/>
        <p:txBody>
          <a:bodyPr/>
          <a:lstStyle/>
          <a:p>
            <a:pPr algn="r" rtl="1"/>
            <a:endParaRPr lang="he-IL"/>
          </a:p>
        </p:txBody>
      </p:sp>
      <p:sp>
        <p:nvSpPr>
          <p:cNvPr id="6" name="Slide Number Placeholder 5"/>
          <p:cNvSpPr>
            <a:spLocks noGrp="1"/>
          </p:cNvSpPr>
          <p:nvPr>
            <p:ph type="sldNum" sz="quarter" idx="12"/>
          </p:nvPr>
        </p:nvSpPr>
        <p:spPr/>
        <p:txBody>
          <a:bodyPr/>
          <a:lstStyle/>
          <a:p>
            <a:pPr algn="r" rtl="1"/>
            <a:fld id="{BA875541-8164-4CC7-9F2F-6F0C49BB858D}" type="slidenum">
              <a:rPr lang="he-IL" smtClean="0"/>
              <a:t>‹#›</a:t>
            </a:fld>
            <a:endParaRPr lang="he-IL"/>
          </a:p>
        </p:txBody>
      </p:sp>
    </p:spTree>
    <p:extLst>
      <p:ext uri="{BB962C8B-B14F-4D97-AF65-F5344CB8AC3E}">
        <p14:creationId xmlns:p14="http://schemas.microsoft.com/office/powerpoint/2010/main" val="3557563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pPr rtl="1"/>
            <a:fld id="{40FF0622-75E4-48B8-A617-5428CA5926CE}" type="datetimeFigureOut">
              <a:rPr lang="he-IL" smtClean="0"/>
              <a:pPr rtl="1"/>
              <a:t>כ"ג/אדר/תשע"ח</a:t>
            </a:fld>
            <a:endParaRPr lang="he-IL" dirty="0"/>
          </a:p>
        </p:txBody>
      </p:sp>
      <p:sp>
        <p:nvSpPr>
          <p:cNvPr id="5" name="Footer Placeholder 4"/>
          <p:cNvSpPr>
            <a:spLocks noGrp="1"/>
          </p:cNvSpPr>
          <p:nvPr>
            <p:ph type="ftr" sz="quarter" idx="11"/>
          </p:nvPr>
        </p:nvSpPr>
        <p:spPr/>
        <p:txBody>
          <a:bodyPr/>
          <a:lstStyle/>
          <a:p>
            <a:pPr rtl="1"/>
            <a:endParaRPr lang="he-IL" dirty="0"/>
          </a:p>
        </p:txBody>
      </p:sp>
      <p:sp>
        <p:nvSpPr>
          <p:cNvPr id="6" name="Slide Number Placeholder 5"/>
          <p:cNvSpPr>
            <a:spLocks noGrp="1"/>
          </p:cNvSpPr>
          <p:nvPr>
            <p:ph type="sldNum" sz="quarter" idx="12"/>
          </p:nvPr>
        </p:nvSpPr>
        <p:spPr/>
        <p:txBody>
          <a:bodyPr/>
          <a:lstStyle/>
          <a:p>
            <a:pPr rtl="1"/>
            <a:fld id="{BA875541-8164-4CC7-9F2F-6F0C49BB858D}" type="slidenum">
              <a:rPr lang="he-IL" smtClean="0"/>
              <a:pPr rtl="1"/>
              <a:t>‹#›</a:t>
            </a:fld>
            <a:endParaRPr lang="he-IL"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9442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pPr rtl="1"/>
            <a:fld id="{40FF0622-75E4-48B8-A617-5428CA5926CE}" type="datetimeFigureOut">
              <a:rPr lang="he-IL" smtClean="0"/>
              <a:pPr rtl="1"/>
              <a:t>כ"ג/אדר/תשע"ח</a:t>
            </a:fld>
            <a:endParaRPr lang="he-IL" dirty="0"/>
          </a:p>
        </p:txBody>
      </p:sp>
      <p:sp>
        <p:nvSpPr>
          <p:cNvPr id="6" name="Footer Placeholder 5"/>
          <p:cNvSpPr>
            <a:spLocks noGrp="1"/>
          </p:cNvSpPr>
          <p:nvPr>
            <p:ph type="ftr" sz="quarter" idx="11"/>
          </p:nvPr>
        </p:nvSpPr>
        <p:spPr/>
        <p:txBody>
          <a:bodyPr/>
          <a:lstStyle/>
          <a:p>
            <a:pPr rtl="1"/>
            <a:endParaRPr lang="he-IL" dirty="0"/>
          </a:p>
        </p:txBody>
      </p:sp>
      <p:sp>
        <p:nvSpPr>
          <p:cNvPr id="7" name="Slide Number Placeholder 6"/>
          <p:cNvSpPr>
            <a:spLocks noGrp="1"/>
          </p:cNvSpPr>
          <p:nvPr>
            <p:ph type="sldNum" sz="quarter" idx="12"/>
          </p:nvPr>
        </p:nvSpPr>
        <p:spPr/>
        <p:txBody>
          <a:bodyPr/>
          <a:lstStyle/>
          <a:p>
            <a:pPr rtl="1"/>
            <a:fld id="{BA875541-8164-4CC7-9F2F-6F0C49BB858D}" type="slidenum">
              <a:rPr lang="he-IL" smtClean="0"/>
              <a:pPr rtl="1"/>
              <a:t>‹#›</a:t>
            </a:fld>
            <a:endParaRPr lang="he-IL" dirty="0"/>
          </a:p>
        </p:txBody>
      </p:sp>
    </p:spTree>
    <p:extLst>
      <p:ext uri="{BB962C8B-B14F-4D97-AF65-F5344CB8AC3E}">
        <p14:creationId xmlns:p14="http://schemas.microsoft.com/office/powerpoint/2010/main" val="2198243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pPr algn="r" rtl="1"/>
            <a:fld id="{40FF0622-75E4-48B8-A617-5428CA5926CE}" type="datetimeFigureOut">
              <a:rPr lang="he-IL" smtClean="0"/>
              <a:t>כ"ג/אדר/תשע"ח</a:t>
            </a:fld>
            <a:endParaRPr lang="he-IL"/>
          </a:p>
        </p:txBody>
      </p:sp>
      <p:sp>
        <p:nvSpPr>
          <p:cNvPr id="8" name="Footer Placeholder 7"/>
          <p:cNvSpPr>
            <a:spLocks noGrp="1"/>
          </p:cNvSpPr>
          <p:nvPr>
            <p:ph type="ftr" sz="quarter" idx="11"/>
          </p:nvPr>
        </p:nvSpPr>
        <p:spPr/>
        <p:txBody>
          <a:bodyPr/>
          <a:lstStyle/>
          <a:p>
            <a:pPr algn="r" rtl="1"/>
            <a:endParaRPr lang="he-IL"/>
          </a:p>
        </p:txBody>
      </p:sp>
      <p:sp>
        <p:nvSpPr>
          <p:cNvPr id="9" name="Slide Number Placeholder 8"/>
          <p:cNvSpPr>
            <a:spLocks noGrp="1"/>
          </p:cNvSpPr>
          <p:nvPr>
            <p:ph type="sldNum" sz="quarter" idx="12"/>
          </p:nvPr>
        </p:nvSpPr>
        <p:spPr/>
        <p:txBody>
          <a:bodyPr/>
          <a:lstStyle/>
          <a:p>
            <a:pPr algn="r" rtl="1"/>
            <a:fld id="{BA875541-8164-4CC7-9F2F-6F0C49BB858D}" type="slidenum">
              <a:rPr lang="he-IL" smtClean="0"/>
              <a:t>‹#›</a:t>
            </a:fld>
            <a:endParaRPr lang="he-IL"/>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7730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pPr algn="r" rtl="1"/>
            <a:fld id="{40FF0622-75E4-48B8-A617-5428CA5926CE}" type="datetimeFigureOut">
              <a:rPr lang="he-IL" smtClean="0"/>
              <a:t>כ"ג/אדר/תשע"ח</a:t>
            </a:fld>
            <a:endParaRPr lang="he-IL"/>
          </a:p>
        </p:txBody>
      </p:sp>
      <p:sp>
        <p:nvSpPr>
          <p:cNvPr id="4" name="Footer Placeholder 3"/>
          <p:cNvSpPr>
            <a:spLocks noGrp="1"/>
          </p:cNvSpPr>
          <p:nvPr>
            <p:ph type="ftr" sz="quarter" idx="11"/>
          </p:nvPr>
        </p:nvSpPr>
        <p:spPr/>
        <p:txBody>
          <a:bodyPr/>
          <a:lstStyle/>
          <a:p>
            <a:pPr algn="r" rtl="1"/>
            <a:endParaRPr lang="he-IL"/>
          </a:p>
        </p:txBody>
      </p:sp>
      <p:sp>
        <p:nvSpPr>
          <p:cNvPr id="5" name="Slide Number Placeholder 4"/>
          <p:cNvSpPr>
            <a:spLocks noGrp="1"/>
          </p:cNvSpPr>
          <p:nvPr>
            <p:ph type="sldNum" sz="quarter" idx="12"/>
          </p:nvPr>
        </p:nvSpPr>
        <p:spPr/>
        <p:txBody>
          <a:bodyPr/>
          <a:lstStyle/>
          <a:p>
            <a:pPr algn="r" rtl="1"/>
            <a:fld id="{BA875541-8164-4CC7-9F2F-6F0C49BB858D}" type="slidenum">
              <a:rPr lang="he-IL" smtClean="0"/>
              <a:t>‹#›</a:t>
            </a:fld>
            <a:endParaRPr lang="he-I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319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rtl="1"/>
            <a:fld id="{40FF0622-75E4-48B8-A617-5428CA5926CE}" type="datetimeFigureOut">
              <a:rPr lang="he-IL" smtClean="0"/>
              <a:t>כ"ג/אדר/תשע"ח</a:t>
            </a:fld>
            <a:endParaRPr lang="he-IL"/>
          </a:p>
        </p:txBody>
      </p:sp>
      <p:sp>
        <p:nvSpPr>
          <p:cNvPr id="3" name="Footer Placeholder 2"/>
          <p:cNvSpPr>
            <a:spLocks noGrp="1"/>
          </p:cNvSpPr>
          <p:nvPr>
            <p:ph type="ftr" sz="quarter" idx="11"/>
          </p:nvPr>
        </p:nvSpPr>
        <p:spPr/>
        <p:txBody>
          <a:bodyPr/>
          <a:lstStyle/>
          <a:p>
            <a:pPr algn="r" rtl="1"/>
            <a:endParaRPr lang="he-IL"/>
          </a:p>
        </p:txBody>
      </p:sp>
      <p:sp>
        <p:nvSpPr>
          <p:cNvPr id="4" name="Slide Number Placeholder 3"/>
          <p:cNvSpPr>
            <a:spLocks noGrp="1"/>
          </p:cNvSpPr>
          <p:nvPr>
            <p:ph type="sldNum" sz="quarter" idx="12"/>
          </p:nvPr>
        </p:nvSpPr>
        <p:spPr/>
        <p:txBody>
          <a:bodyPr/>
          <a:lstStyle/>
          <a:p>
            <a:pPr algn="r" rtl="1"/>
            <a:fld id="{BA875541-8164-4CC7-9F2F-6F0C49BB858D}" type="slidenum">
              <a:rPr lang="he-IL" smtClean="0"/>
              <a:t>‹#›</a:t>
            </a:fld>
            <a:endParaRPr lang="he-IL"/>
          </a:p>
        </p:txBody>
      </p:sp>
    </p:spTree>
    <p:extLst>
      <p:ext uri="{BB962C8B-B14F-4D97-AF65-F5344CB8AC3E}">
        <p14:creationId xmlns:p14="http://schemas.microsoft.com/office/powerpoint/2010/main" val="1268127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pPr algn="r" rtl="1"/>
            <a:fld id="{40FF0622-75E4-48B8-A617-5428CA5926CE}" type="datetimeFigureOut">
              <a:rPr lang="he-IL" smtClean="0"/>
              <a:t>כ"ג/אדר/תשע"ח</a:t>
            </a:fld>
            <a:endParaRPr lang="he-IL"/>
          </a:p>
        </p:txBody>
      </p:sp>
      <p:sp>
        <p:nvSpPr>
          <p:cNvPr id="6" name="Footer Placeholder 5"/>
          <p:cNvSpPr>
            <a:spLocks noGrp="1"/>
          </p:cNvSpPr>
          <p:nvPr>
            <p:ph type="ftr" sz="quarter" idx="11"/>
          </p:nvPr>
        </p:nvSpPr>
        <p:spPr/>
        <p:txBody>
          <a:bodyPr/>
          <a:lstStyle/>
          <a:p>
            <a:pPr algn="r" rtl="1"/>
            <a:endParaRPr lang="he-IL"/>
          </a:p>
        </p:txBody>
      </p:sp>
      <p:sp>
        <p:nvSpPr>
          <p:cNvPr id="7" name="Slide Number Placeholder 6"/>
          <p:cNvSpPr>
            <a:spLocks noGrp="1"/>
          </p:cNvSpPr>
          <p:nvPr>
            <p:ph type="sldNum" sz="quarter" idx="12"/>
          </p:nvPr>
        </p:nvSpPr>
        <p:spPr/>
        <p:txBody>
          <a:bodyPr/>
          <a:lstStyle/>
          <a:p>
            <a:pPr algn="r" rtl="1"/>
            <a:fld id="{BA875541-8164-4CC7-9F2F-6F0C49BB858D}" type="slidenum">
              <a:rPr lang="he-IL" smtClean="0"/>
              <a:t>‹#›</a:t>
            </a:fld>
            <a:endParaRPr lang="he-IL"/>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4547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he-IL" smtClean="0"/>
              <a:t>לחץ כדי לערוך סגנון כותרת של תבנית בסיס</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pPr algn="r" rtl="1"/>
            <a:fld id="{40FF0622-75E4-48B8-A617-5428CA5926CE}" type="datetimeFigureOut">
              <a:rPr lang="he-IL" smtClean="0"/>
              <a:t>כ"ג/אדר/תשע"ח</a:t>
            </a:fld>
            <a:endParaRPr lang="he-IL"/>
          </a:p>
        </p:txBody>
      </p:sp>
      <p:sp>
        <p:nvSpPr>
          <p:cNvPr id="6" name="Footer Placeholder 5"/>
          <p:cNvSpPr>
            <a:spLocks noGrp="1"/>
          </p:cNvSpPr>
          <p:nvPr>
            <p:ph type="ftr" sz="quarter" idx="11"/>
          </p:nvPr>
        </p:nvSpPr>
        <p:spPr/>
        <p:txBody>
          <a:bodyPr/>
          <a:lstStyle/>
          <a:p>
            <a:pPr algn="r" rtl="1"/>
            <a:endParaRPr lang="he-IL"/>
          </a:p>
        </p:txBody>
      </p:sp>
      <p:sp>
        <p:nvSpPr>
          <p:cNvPr id="7" name="Slide Number Placeholder 6"/>
          <p:cNvSpPr>
            <a:spLocks noGrp="1"/>
          </p:cNvSpPr>
          <p:nvPr>
            <p:ph type="sldNum" sz="quarter" idx="12"/>
          </p:nvPr>
        </p:nvSpPr>
        <p:spPr/>
        <p:txBody>
          <a:bodyPr/>
          <a:lstStyle/>
          <a:p>
            <a:pPr algn="r" rtl="1"/>
            <a:fld id="{BA875541-8164-4CC7-9F2F-6F0C49BB858D}" type="slidenum">
              <a:rPr lang="he-IL" smtClean="0"/>
              <a:t>‹#›</a:t>
            </a:fld>
            <a:endParaRPr lang="he-IL"/>
          </a:p>
        </p:txBody>
      </p:sp>
    </p:spTree>
    <p:extLst>
      <p:ext uri="{BB962C8B-B14F-4D97-AF65-F5344CB8AC3E}">
        <p14:creationId xmlns:p14="http://schemas.microsoft.com/office/powerpoint/2010/main" val="3279924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1"/>
            <a:fld id="{40FF0622-75E4-48B8-A617-5428CA5926CE}" type="datetimeFigureOut">
              <a:rPr lang="he-IL" smtClean="0"/>
              <a:pPr rtl="1"/>
              <a:t>כ"ג/אדר/תשע"ח</a:t>
            </a:fld>
            <a:endParaRPr lang="he-IL"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rtl="1"/>
            <a:endParaRPr lang="he-IL"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1"/>
            <a:fld id="{BA875541-8164-4CC7-9F2F-6F0C49BB858D}" type="slidenum">
              <a:rPr lang="he-IL" smtClean="0"/>
              <a:pPr rtl="1"/>
              <a:t>‹#›</a:t>
            </a:fld>
            <a:endParaRPr lang="he-IL" dirty="0"/>
          </a:p>
        </p:txBody>
      </p:sp>
    </p:spTree>
    <p:extLst>
      <p:ext uri="{BB962C8B-B14F-4D97-AF65-F5344CB8AC3E}">
        <p14:creationId xmlns:p14="http://schemas.microsoft.com/office/powerpoint/2010/main" val="202981861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slideserve.com/mason-hayden/6506868"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PM5-RB3Usd0&amp;t=165s" TargetMode="External"/><Relationship Id="rId2" Type="http://schemas.openxmlformats.org/officeDocument/2006/relationships/hyperlink" Target="https://www.youtube.com/watch?v=otYOZxcbbs0&amp;t=3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Nk2rVg7vIJE"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2679518" y="4018204"/>
            <a:ext cx="6815669" cy="1313649"/>
          </a:xfrm>
          <a:solidFill>
            <a:schemeClr val="accent6">
              <a:lumMod val="40000"/>
              <a:lumOff val="60000"/>
            </a:schemeClr>
          </a:solidFill>
        </p:spPr>
        <p:style>
          <a:lnRef idx="1">
            <a:schemeClr val="accent1"/>
          </a:lnRef>
          <a:fillRef idx="2">
            <a:schemeClr val="accent1"/>
          </a:fillRef>
          <a:effectRef idx="1">
            <a:schemeClr val="accent1"/>
          </a:effectRef>
          <a:fontRef idx="minor">
            <a:schemeClr val="dk1"/>
          </a:fontRef>
        </p:style>
        <p:txBody>
          <a:bodyPr>
            <a:normAutofit fontScale="92500"/>
          </a:bodyPr>
          <a:lstStyle/>
          <a:p>
            <a:pPr rtl="1"/>
            <a:r>
              <a:rPr lang="he-IL" sz="3600" b="1" dirty="0" smtClean="0">
                <a:solidFill>
                  <a:srgbClr val="C00000"/>
                </a:solidFill>
                <a:latin typeface="David" panose="020E0502060401010101" pitchFamily="34" charset="-79"/>
                <a:cs typeface="David" panose="020E0502060401010101" pitchFamily="34" charset="-79"/>
              </a:rPr>
              <a:t>עריכה</a:t>
            </a:r>
          </a:p>
          <a:p>
            <a:pPr rtl="1"/>
            <a:r>
              <a:rPr lang="he-IL" sz="3600" b="1" dirty="0" smtClean="0">
                <a:solidFill>
                  <a:srgbClr val="C00000"/>
                </a:solidFill>
                <a:latin typeface="David" panose="020E0502060401010101" pitchFamily="34" charset="-79"/>
                <a:cs typeface="David" panose="020E0502060401010101" pitchFamily="34" charset="-79"/>
              </a:rPr>
              <a:t>אילת </a:t>
            </a:r>
            <a:r>
              <a:rPr lang="he-IL" sz="3600" b="1" dirty="0" err="1" smtClean="0">
                <a:solidFill>
                  <a:srgbClr val="C00000"/>
                </a:solidFill>
                <a:latin typeface="David" panose="020E0502060401010101" pitchFamily="34" charset="-79"/>
                <a:cs typeface="David" panose="020E0502060401010101" pitchFamily="34" charset="-79"/>
              </a:rPr>
              <a:t>כ"ץ</a:t>
            </a:r>
            <a:r>
              <a:rPr lang="he-IL" sz="3600" b="1" dirty="0" smtClean="0">
                <a:solidFill>
                  <a:srgbClr val="C00000"/>
                </a:solidFill>
                <a:latin typeface="David" panose="020E0502060401010101" pitchFamily="34" charset="-79"/>
                <a:cs typeface="David" panose="020E0502060401010101" pitchFamily="34" charset="-79"/>
              </a:rPr>
              <a:t>  יאיר </a:t>
            </a:r>
            <a:r>
              <a:rPr lang="he-IL" sz="3600" b="1" dirty="0" err="1" smtClean="0">
                <a:solidFill>
                  <a:srgbClr val="C00000"/>
                </a:solidFill>
                <a:latin typeface="David" panose="020E0502060401010101" pitchFamily="34" charset="-79"/>
                <a:cs typeface="David" panose="020E0502060401010101" pitchFamily="34" charset="-79"/>
              </a:rPr>
              <a:t>שיינגרטן</a:t>
            </a:r>
            <a:r>
              <a:rPr lang="he-IL" sz="3600" b="1" dirty="0" smtClean="0">
                <a:solidFill>
                  <a:srgbClr val="C00000"/>
                </a:solidFill>
                <a:latin typeface="David" panose="020E0502060401010101" pitchFamily="34" charset="-79"/>
                <a:cs typeface="David" panose="020E0502060401010101" pitchFamily="34" charset="-79"/>
              </a:rPr>
              <a:t> –היל"ה/עתיד</a:t>
            </a:r>
            <a:endParaRPr lang="he-IL" sz="3600" b="1" dirty="0">
              <a:solidFill>
                <a:srgbClr val="C00000"/>
              </a:solidFill>
              <a:latin typeface="David" panose="020E0502060401010101" pitchFamily="34" charset="-79"/>
              <a:cs typeface="David" panose="020E0502060401010101" pitchFamily="34" charset="-79"/>
            </a:endParaRPr>
          </a:p>
        </p:txBody>
      </p:sp>
      <p:sp>
        <p:nvSpPr>
          <p:cNvPr id="4" name="WordArt 4" descr="קו אנכי צר"/>
          <p:cNvSpPr>
            <a:spLocks noChangeArrowheads="1" noChangeShapeType="1" noTextEdit="1"/>
          </p:cNvSpPr>
          <p:nvPr/>
        </p:nvSpPr>
        <p:spPr bwMode="auto">
          <a:xfrm>
            <a:off x="4443234" y="1257613"/>
            <a:ext cx="3514725" cy="1800225"/>
          </a:xfrm>
          <a:prstGeom prst="rect">
            <a:avLst/>
          </a:prstGeom>
        </p:spPr>
        <p:txBody>
          <a:bodyPr wrap="none" fromWordArt="1">
            <a:prstTxWarp prst="textCurveUp">
              <a:avLst>
                <a:gd name="adj" fmla="val 40356"/>
              </a:avLst>
            </a:prstTxWarp>
          </a:bodyPr>
          <a:lstStyle/>
          <a:p>
            <a:pPr algn="ctr" rtl="1"/>
            <a:r>
              <a:rPr lang="he-IL" sz="6000" kern="10" dirty="0">
                <a:ln w="12700">
                  <a:solidFill>
                    <a:srgbClr val="000000"/>
                  </a:solidFill>
                  <a:round/>
                  <a:headEnd/>
                  <a:tailEnd/>
                </a:ln>
                <a:blipFill dpi="0" rotWithShape="0">
                  <a:blip r:embed="rId2"/>
                  <a:srcRect/>
                  <a:tile tx="0" ty="0" sx="100000" sy="100000" flip="none" algn="tl"/>
                </a:blipFill>
                <a:effectLst>
                  <a:outerShdw dist="45791" dir="2021404" algn="ctr" rotWithShape="0">
                    <a:srgbClr val="808080">
                      <a:alpha val="79999"/>
                    </a:srgbClr>
                  </a:outerShdw>
                </a:effectLst>
                <a:latin typeface="Arial" panose="020B0604020202020204" pitchFamily="34" charset="0"/>
              </a:rPr>
              <a:t>התפלת מים</a:t>
            </a:r>
          </a:p>
        </p:txBody>
      </p:sp>
    </p:spTree>
    <p:extLst>
      <p:ext uri="{BB962C8B-B14F-4D97-AF65-F5344CB8AC3E}">
        <p14:creationId xmlns:p14="http://schemas.microsoft.com/office/powerpoint/2010/main" val="424587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image3.slideserve.com/6506868/slide10-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7443" y="618186"/>
            <a:ext cx="7598534" cy="5628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325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773510" y="888650"/>
            <a:ext cx="1281077" cy="58785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r" rtl="1">
              <a:lnSpc>
                <a:spcPct val="115000"/>
              </a:lnSpc>
              <a:spcAft>
                <a:spcPts val="1000"/>
              </a:spcAft>
            </a:pPr>
            <a:r>
              <a:rPr lang="he-IL" sz="2800" dirty="0" smtClean="0">
                <a:solidFill>
                  <a:srgbClr val="0070C0"/>
                </a:solidFill>
                <a:latin typeface="Calibri" panose="020F0502020204030204" pitchFamily="34" charset="0"/>
                <a:ea typeface="Calibri" panose="020F0502020204030204" pitchFamily="34" charset="0"/>
                <a:cs typeface="Narkisim" panose="020E0502050101010101" pitchFamily="34" charset="-79"/>
              </a:rPr>
              <a:t>כימיה </a:t>
            </a:r>
            <a:endParaRPr lang="en-US" sz="28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מלבן 2"/>
          <p:cNvSpPr/>
          <p:nvPr/>
        </p:nvSpPr>
        <p:spPr>
          <a:xfrm>
            <a:off x="2131082" y="2731132"/>
            <a:ext cx="2929572" cy="87100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r" rtl="1">
              <a:lnSpc>
                <a:spcPct val="115000"/>
              </a:lnSpc>
              <a:spcAft>
                <a:spcPts val="1000"/>
              </a:spcAft>
            </a:pPr>
            <a:r>
              <a:rPr lang="he-IL" sz="4400" dirty="0" smtClean="0">
                <a:solidFill>
                  <a:srgbClr val="0070C0"/>
                </a:solidFill>
                <a:latin typeface="Calibri" panose="020F0502020204030204" pitchFamily="34" charset="0"/>
                <a:ea typeface="Calibri" panose="020F0502020204030204" pitchFamily="34" charset="0"/>
                <a:cs typeface="Narkisim" panose="020E0502050101010101" pitchFamily="34" charset="-79"/>
              </a:rPr>
              <a:t>התפלת מים</a:t>
            </a:r>
            <a:r>
              <a:rPr lang="he-IL" sz="2800" dirty="0" smtClean="0">
                <a:solidFill>
                  <a:srgbClr val="0070C0"/>
                </a:solidFill>
                <a:latin typeface="Calibri" panose="020F0502020204030204" pitchFamily="34" charset="0"/>
                <a:ea typeface="Calibri" panose="020F0502020204030204" pitchFamily="34" charset="0"/>
                <a:cs typeface="Narkisim" panose="020E0502050101010101" pitchFamily="34" charset="-79"/>
              </a:rPr>
              <a:t> </a:t>
            </a:r>
            <a:endParaRPr lang="en-US" sz="28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4" name="מלבן 3"/>
          <p:cNvSpPr/>
          <p:nvPr/>
        </p:nvSpPr>
        <p:spPr>
          <a:xfrm>
            <a:off x="818640" y="5203903"/>
            <a:ext cx="4918526" cy="923330"/>
          </a:xfrm>
          <a:prstGeom prst="rect">
            <a:avLst/>
          </a:prstGeom>
        </p:spPr>
        <p:txBody>
          <a:bodyPr wrap="none">
            <a:spAutoFit/>
          </a:bodyPr>
          <a:lstStyle/>
          <a:p>
            <a:r>
              <a:rPr lang="en-US" dirty="0">
                <a:hlinkClick r:id="rId2"/>
              </a:rPr>
              <a:t>http://</a:t>
            </a:r>
            <a:r>
              <a:rPr lang="en-US" dirty="0" smtClean="0">
                <a:hlinkClick r:id="rId2"/>
              </a:rPr>
              <a:t>www.slideserve.com/mason-hayden/6506868</a:t>
            </a:r>
            <a:endParaRPr lang="he-IL" dirty="0" smtClean="0"/>
          </a:p>
          <a:p>
            <a:endParaRPr lang="he-IL" dirty="0"/>
          </a:p>
          <a:p>
            <a:r>
              <a:rPr lang="he-IL" dirty="0" smtClean="0"/>
              <a:t>מתקן התפלה בחדרה</a:t>
            </a:r>
            <a:endParaRPr lang="he-IL" dirty="0"/>
          </a:p>
        </p:txBody>
      </p:sp>
      <p:pic>
        <p:nvPicPr>
          <p:cNvPr id="5" name="Picture 2" descr="http://www.hebrewenergy.com/picture/picture/171/Water_desalination_in_Israe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4860" y="674690"/>
            <a:ext cx="5163400" cy="585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850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image.slidesharecdn.com/random-100518042629-phpapp02/95/-4-728.jpg?cb=12741569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5775" y="553792"/>
            <a:ext cx="7302321" cy="567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766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image3.slideserve.com/6506868/slide3-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8166" y="223121"/>
            <a:ext cx="7430082" cy="5559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948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image3.slideserve.com/6506868/slide4-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5136" y="622366"/>
            <a:ext cx="68580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708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image3.slideserve.com/6506868/slide5-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955" y="789792"/>
            <a:ext cx="68580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487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g.mako.co.il/2010/07/15/Hatpala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4685" y="824248"/>
            <a:ext cx="6502057" cy="4917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004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התפלה0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790" y="914401"/>
            <a:ext cx="10512182" cy="457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6561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nimbuswater.co.il/picture_library/pi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1965" y="631065"/>
            <a:ext cx="3876179" cy="5666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015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www.tashtiot.co.il/wp-content/uploads/2011/01/%D7%9E%D7%AA%D7%A7%D7%9F-%D7%94%D7%AA%D7%A4%D7%9C%D7%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972" y="3364605"/>
            <a:ext cx="6000750" cy="29331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4" descr="http://www.hayadan.org.il/images/content1/407089778-L-jebel-ali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5722" y="539454"/>
            <a:ext cx="5060050" cy="3207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962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אליפסה 1"/>
          <p:cNvSpPr/>
          <p:nvPr/>
        </p:nvSpPr>
        <p:spPr>
          <a:xfrm>
            <a:off x="5138670" y="1171976"/>
            <a:ext cx="3825025" cy="2395471"/>
          </a:xfrm>
          <a:prstGeom prst="ellipse">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he-IL" sz="3600" b="1" dirty="0" smtClean="0">
                <a:latin typeface="David" panose="020E0502060401010101" pitchFamily="34" charset="-79"/>
                <a:cs typeface="David" panose="020E0502060401010101" pitchFamily="34" charset="-79"/>
              </a:rPr>
              <a:t>למה צריך להתפיל מים? </a:t>
            </a:r>
            <a:endParaRPr lang="he-IL" sz="3600" b="1" dirty="0">
              <a:latin typeface="David" panose="020E0502060401010101" pitchFamily="34" charset="-79"/>
              <a:cs typeface="David" panose="020E0502060401010101" pitchFamily="34" charset="-79"/>
            </a:endParaRPr>
          </a:p>
        </p:txBody>
      </p:sp>
      <p:pic>
        <p:nvPicPr>
          <p:cNvPr id="3" name="Picture 4" descr="http://www.nrg.co.il/images/archive/465x349/1/107/8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886" y="2712926"/>
            <a:ext cx="3084880" cy="33900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mirror.upsite.co.il/uploaded/images/748_5c7d02e5591916e3253af6f83e52be5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5630" y="3258354"/>
            <a:ext cx="2806567" cy="2947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206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image3.slideserve.com/6506868/slide11-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1685" y="553793"/>
            <a:ext cx="7972021" cy="5705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610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image3.slideserve.com/6506868/slide7-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139" y="841307"/>
            <a:ext cx="68580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732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image3.slideserve.com/6506868/slide6-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0290" y="425003"/>
            <a:ext cx="6858000" cy="5640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131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image3.slideserve.com/6506868/slide8-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3924" y="618186"/>
            <a:ext cx="7464589" cy="5598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985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image3.slideserve.com/6506868/slide9-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1046" y="682581"/>
            <a:ext cx="7629976" cy="5473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378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image3.slideserve.com/6506868/slide12-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1350" y="609487"/>
            <a:ext cx="6858000" cy="5572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579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image3.slideserve.com/6506868/slide13-n.jpg"/>
          <p:cNvPicPr>
            <a:picLocks noChangeAspect="1" noChangeArrowheads="1"/>
          </p:cNvPicPr>
          <p:nvPr/>
        </p:nvPicPr>
        <p:blipFill rotWithShape="1">
          <a:blip r:embed="rId2">
            <a:extLst>
              <a:ext uri="{28A0092B-C50C-407E-A947-70E740481C1C}">
                <a14:useLocalDpi xmlns:a14="http://schemas.microsoft.com/office/drawing/2010/main" val="0"/>
              </a:ext>
            </a:extLst>
          </a:blip>
          <a:srcRect b="20547"/>
          <a:stretch/>
        </p:blipFill>
        <p:spPr bwMode="auto">
          <a:xfrm>
            <a:off x="2435134" y="940159"/>
            <a:ext cx="7597785" cy="4893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009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image3.slideserve.com/6506868/slide14-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2105" y="637626"/>
            <a:ext cx="7507354" cy="5630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279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image3.slideserve.com/6506868/slide15-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680" y="759854"/>
            <a:ext cx="7361557" cy="5521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947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5951912" y="822507"/>
            <a:ext cx="5339347" cy="646331"/>
          </a:xfrm>
          <a:prstGeom prst="rect">
            <a:avLst/>
          </a:prstGeom>
        </p:spPr>
        <p:txBody>
          <a:bodyPr wrap="none">
            <a:spAutoFit/>
          </a:bodyPr>
          <a:lstStyle/>
          <a:p>
            <a:r>
              <a:rPr lang="en-US" dirty="0">
                <a:hlinkClick r:id="rId2"/>
              </a:rPr>
              <a:t>https://</a:t>
            </a:r>
            <a:r>
              <a:rPr lang="en-US" dirty="0" smtClean="0">
                <a:hlinkClick r:id="rId2"/>
              </a:rPr>
              <a:t>www.youtube.com/watch?v=otYOZxcbbs0&amp;t=3s</a:t>
            </a:r>
            <a:endParaRPr lang="he-IL" dirty="0" smtClean="0"/>
          </a:p>
          <a:p>
            <a:endParaRPr lang="he-IL" dirty="0"/>
          </a:p>
        </p:txBody>
      </p:sp>
      <p:sp>
        <p:nvSpPr>
          <p:cNvPr id="3" name="מלבן 2"/>
          <p:cNvSpPr/>
          <p:nvPr/>
        </p:nvSpPr>
        <p:spPr>
          <a:xfrm>
            <a:off x="2588654" y="1662482"/>
            <a:ext cx="8702605" cy="2215991"/>
          </a:xfrm>
          <a:prstGeom prst="rect">
            <a:avLst/>
          </a:prstGeom>
        </p:spPr>
        <p:txBody>
          <a:bodyPr wrap="square">
            <a:spAutoFit/>
          </a:bodyPr>
          <a:lstStyle/>
          <a:p>
            <a:pPr algn="r"/>
            <a:r>
              <a:rPr lang="he-IL" sz="2400" dirty="0"/>
              <a:t>טכנולוגיית </a:t>
            </a:r>
            <a:r>
              <a:rPr lang="he-IL" sz="2400" dirty="0" smtClean="0"/>
              <a:t>התפלת </a:t>
            </a:r>
            <a:r>
              <a:rPr lang="he-IL" sz="2400" dirty="0"/>
              <a:t>המים בישראל עוברת מפכה של ממש בשנים האחרונות, </a:t>
            </a:r>
            <a:endParaRPr lang="he-IL" sz="2400" dirty="0" smtClean="0"/>
          </a:p>
          <a:p>
            <a:pPr algn="r"/>
            <a:r>
              <a:rPr lang="he-IL" sz="2400" dirty="0" smtClean="0"/>
              <a:t>על </a:t>
            </a:r>
            <a:r>
              <a:rPr lang="he-IL" sz="2400" dirty="0"/>
              <a:t>אף שהמזרח התיכון עובר את הבצורת הקשה ביותר שלו מזה 900 שנים </a:t>
            </a:r>
            <a:endParaRPr lang="he-IL" sz="2400" dirty="0" smtClean="0"/>
          </a:p>
          <a:p>
            <a:pPr algn="r"/>
            <a:r>
              <a:rPr lang="he-IL" sz="2400" dirty="0" smtClean="0"/>
              <a:t>בישראל </a:t>
            </a:r>
            <a:r>
              <a:rPr lang="he-IL" sz="2400" dirty="0"/>
              <a:t>אין מחסור במים שפירים. למעשה בשנת 2015 80% מכל המים השפירים הם מי </a:t>
            </a:r>
            <a:r>
              <a:rPr lang="he-IL" sz="2400" dirty="0" smtClean="0"/>
              <a:t>התפלה ועד </a:t>
            </a:r>
            <a:r>
              <a:rPr lang="he-IL" sz="2400" dirty="0"/>
              <a:t>2020 100% מהמים בישראל יהיו מותפלים.</a:t>
            </a:r>
          </a:p>
          <a:p>
            <a:pPr algn="r"/>
            <a:r>
              <a:rPr lang="he-IL" sz="2400" dirty="0"/>
              <a:t>לישראל יש כבר 39 תחנות להתפלת מים, מהן 5 ימיות.</a:t>
            </a:r>
          </a:p>
          <a:p>
            <a:endParaRPr lang="en-US" dirty="0"/>
          </a:p>
        </p:txBody>
      </p:sp>
      <p:sp>
        <p:nvSpPr>
          <p:cNvPr id="4" name="מלבן 3"/>
          <p:cNvSpPr/>
          <p:nvPr/>
        </p:nvSpPr>
        <p:spPr>
          <a:xfrm>
            <a:off x="1265517" y="5184681"/>
            <a:ext cx="5674439" cy="646331"/>
          </a:xfrm>
          <a:prstGeom prst="rect">
            <a:avLst/>
          </a:prstGeom>
        </p:spPr>
        <p:txBody>
          <a:bodyPr wrap="none">
            <a:spAutoFit/>
          </a:bodyPr>
          <a:lstStyle/>
          <a:p>
            <a:r>
              <a:rPr lang="en-US" dirty="0">
                <a:hlinkClick r:id="rId3"/>
              </a:rPr>
              <a:t>https://</a:t>
            </a:r>
            <a:r>
              <a:rPr lang="en-US" dirty="0" smtClean="0">
                <a:hlinkClick r:id="rId3"/>
              </a:rPr>
              <a:t>www.youtube.com/watch?v=PM5-RB3Usd0&amp;t=165s</a:t>
            </a:r>
            <a:endParaRPr lang="en-US" dirty="0" smtClean="0"/>
          </a:p>
          <a:p>
            <a:r>
              <a:rPr lang="he-IL" dirty="0" smtClean="0"/>
              <a:t>3 דקות על מים בישראל </a:t>
            </a:r>
            <a:endParaRPr lang="he-IL" dirty="0"/>
          </a:p>
        </p:txBody>
      </p:sp>
    </p:spTree>
    <p:extLst>
      <p:ext uri="{BB962C8B-B14F-4D97-AF65-F5344CB8AC3E}">
        <p14:creationId xmlns:p14="http://schemas.microsoft.com/office/powerpoint/2010/main" val="820560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043190" y="658435"/>
            <a:ext cx="9968247" cy="550920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rtl="1">
              <a:spcAft>
                <a:spcPts val="0"/>
              </a:spcAft>
            </a:pPr>
            <a:r>
              <a:rPr lang="he-IL" sz="3200" b="1" dirty="0" smtClean="0">
                <a:solidFill>
                  <a:srgbClr val="C00000"/>
                </a:solidFill>
                <a:latin typeface="David" panose="020E0502060401010101" pitchFamily="34" charset="-79"/>
                <a:ea typeface="Times New Roman" panose="02020603050405020304" pitchFamily="18" charset="0"/>
                <a:cs typeface="David" panose="020E0502060401010101" pitchFamily="34" charset="-79"/>
              </a:rPr>
              <a:t>בישראל קיימת בעיית מחסור </a:t>
            </a:r>
            <a:r>
              <a:rPr lang="he-IL" sz="3200" b="1" dirty="0">
                <a:solidFill>
                  <a:srgbClr val="C00000"/>
                </a:solidFill>
                <a:latin typeface="David" panose="020E0502060401010101" pitchFamily="34" charset="-79"/>
                <a:ea typeface="Times New Roman" panose="02020603050405020304" pitchFamily="18" charset="0"/>
                <a:cs typeface="David" panose="020E0502060401010101" pitchFamily="34" charset="-79"/>
              </a:rPr>
              <a:t>במים</a:t>
            </a:r>
            <a:r>
              <a:rPr lang="he-IL" sz="3200" b="1" dirty="0" smtClean="0">
                <a:solidFill>
                  <a:srgbClr val="C00000"/>
                </a:solidFill>
                <a:latin typeface="David" panose="020E0502060401010101" pitchFamily="34" charset="-79"/>
                <a:ea typeface="Times New Roman" panose="02020603050405020304" pitchFamily="18" charset="0"/>
                <a:cs typeface="David" panose="020E0502060401010101" pitchFamily="34" charset="-79"/>
              </a:rPr>
              <a:t>:</a:t>
            </a:r>
          </a:p>
          <a:p>
            <a:pPr algn="just" rtl="1">
              <a:spcAft>
                <a:spcPts val="0"/>
              </a:spcAft>
            </a:pPr>
            <a:endParaRPr lang="en-US" sz="3200" dirty="0">
              <a:solidFill>
                <a:srgbClr val="C00000"/>
              </a:solidFill>
              <a:latin typeface="David" panose="020E0502060401010101" pitchFamily="34" charset="-79"/>
              <a:ea typeface="Times New Roman" panose="02020603050405020304" pitchFamily="18" charset="0"/>
              <a:cs typeface="David" panose="020E0502060401010101" pitchFamily="34" charset="-79"/>
            </a:endParaRPr>
          </a:p>
          <a:p>
            <a:pPr marL="342900" lvl="0" indent="-342900" algn="just" rtl="1">
              <a:spcAft>
                <a:spcPts val="0"/>
              </a:spcAft>
              <a:buFont typeface="Symbol" panose="05050102010706020507" pitchFamily="18" charset="2"/>
              <a:buChar char=""/>
              <a:tabLst>
                <a:tab pos="457200" algn="l"/>
              </a:tabLst>
            </a:pPr>
            <a:r>
              <a:rPr lang="he-IL" sz="3200" b="1" dirty="0">
                <a:solidFill>
                  <a:schemeClr val="tx1"/>
                </a:solidFill>
                <a:latin typeface="David" panose="020E0502060401010101" pitchFamily="34" charset="-79"/>
                <a:ea typeface="Times New Roman" panose="02020603050405020304" pitchFamily="18" charset="0"/>
                <a:cs typeface="David" panose="020E0502060401010101" pitchFamily="34" charset="-79"/>
              </a:rPr>
              <a:t>גידול </a:t>
            </a:r>
            <a:r>
              <a:rPr lang="he-IL" sz="3200" b="1" dirty="0" smtClean="0">
                <a:solidFill>
                  <a:schemeClr val="tx1"/>
                </a:solidFill>
                <a:latin typeface="David" panose="020E0502060401010101" pitchFamily="34" charset="-79"/>
                <a:ea typeface="Times New Roman" panose="02020603050405020304" pitchFamily="18" charset="0"/>
                <a:cs typeface="David" panose="020E0502060401010101" pitchFamily="34" charset="-79"/>
              </a:rPr>
              <a:t>האוכלוסייה </a:t>
            </a:r>
          </a:p>
          <a:p>
            <a:pPr marL="342900" lvl="0" indent="-342900" algn="just" rtl="1">
              <a:spcAft>
                <a:spcPts val="0"/>
              </a:spcAft>
              <a:buFont typeface="Symbol" panose="05050102010706020507" pitchFamily="18" charset="2"/>
              <a:buChar char=""/>
              <a:tabLst>
                <a:tab pos="457200" algn="l"/>
              </a:tabLst>
            </a:pPr>
            <a:r>
              <a:rPr lang="he-IL" sz="3200" b="1" dirty="0" smtClean="0">
                <a:solidFill>
                  <a:schemeClr val="tx1"/>
                </a:solidFill>
                <a:latin typeface="David" panose="020E0502060401010101" pitchFamily="34" charset="-79"/>
                <a:ea typeface="Times New Roman" panose="02020603050405020304" pitchFamily="18" charset="0"/>
                <a:cs typeface="David" panose="020E0502060401010101" pitchFamily="34" charset="-79"/>
              </a:rPr>
              <a:t>עלייה </a:t>
            </a:r>
            <a:r>
              <a:rPr lang="he-IL" sz="3200" b="1" dirty="0">
                <a:solidFill>
                  <a:schemeClr val="tx1"/>
                </a:solidFill>
                <a:latin typeface="David" panose="020E0502060401010101" pitchFamily="34" charset="-79"/>
                <a:ea typeface="Times New Roman" panose="02020603050405020304" pitchFamily="18" charset="0"/>
                <a:cs typeface="David" panose="020E0502060401010101" pitchFamily="34" charset="-79"/>
              </a:rPr>
              <a:t>ברמת החיים (עלייה בכמות </a:t>
            </a:r>
            <a:r>
              <a:rPr lang="he-IL" sz="3200" b="1" dirty="0" smtClean="0">
                <a:solidFill>
                  <a:schemeClr val="tx1"/>
                </a:solidFill>
                <a:latin typeface="David" panose="020E0502060401010101" pitchFamily="34" charset="-79"/>
                <a:ea typeface="Times New Roman" panose="02020603050405020304" pitchFamily="18" charset="0"/>
                <a:cs typeface="David" panose="020E0502060401010101" pitchFamily="34" charset="-79"/>
              </a:rPr>
              <a:t>צריכת </a:t>
            </a:r>
            <a:r>
              <a:rPr lang="he-IL" sz="3200" b="1" dirty="0">
                <a:solidFill>
                  <a:schemeClr val="tx1"/>
                </a:solidFill>
                <a:latin typeface="David" panose="020E0502060401010101" pitchFamily="34" charset="-79"/>
                <a:ea typeface="Times New Roman" panose="02020603050405020304" pitchFamily="18" charset="0"/>
                <a:cs typeface="David" panose="020E0502060401010101" pitchFamily="34" charset="-79"/>
              </a:rPr>
              <a:t>מים לכל אדם </a:t>
            </a:r>
            <a:r>
              <a:rPr lang="he-IL" sz="3200" b="1" dirty="0" smtClean="0">
                <a:solidFill>
                  <a:schemeClr val="tx1"/>
                </a:solidFill>
                <a:latin typeface="David" panose="020E0502060401010101" pitchFamily="34" charset="-79"/>
                <a:ea typeface="Times New Roman" panose="02020603050405020304" pitchFamily="18" charset="0"/>
                <a:cs typeface="David" panose="020E0502060401010101" pitchFamily="34" charset="-79"/>
              </a:rPr>
              <a:t>גידול ניכר בשימוש ביתי עירוני ותעשייתי.</a:t>
            </a:r>
            <a:endParaRPr lang="en-US" sz="3200" b="1" dirty="0">
              <a:solidFill>
                <a:schemeClr val="tx1"/>
              </a:solidFill>
              <a:latin typeface="David" panose="020E0502060401010101" pitchFamily="34" charset="-79"/>
              <a:ea typeface="Times New Roman" panose="02020603050405020304" pitchFamily="18" charset="0"/>
              <a:cs typeface="David" panose="020E0502060401010101" pitchFamily="34" charset="-79"/>
            </a:endParaRPr>
          </a:p>
          <a:p>
            <a:pPr marL="342900" lvl="0" indent="-342900" algn="just" rtl="1">
              <a:spcAft>
                <a:spcPts val="0"/>
              </a:spcAft>
              <a:buFont typeface="Symbol" panose="05050102010706020507" pitchFamily="18" charset="2"/>
              <a:buChar char=""/>
              <a:tabLst>
                <a:tab pos="457200" algn="l"/>
              </a:tabLst>
            </a:pPr>
            <a:r>
              <a:rPr lang="he-IL" sz="3200" b="1" dirty="0" smtClean="0">
                <a:solidFill>
                  <a:schemeClr val="tx1"/>
                </a:solidFill>
                <a:latin typeface="David" panose="020E0502060401010101" pitchFamily="34" charset="-79"/>
                <a:ea typeface="Times New Roman" panose="02020603050405020304" pitchFamily="18" charset="0"/>
                <a:cs typeface="David" panose="020E0502060401010101" pitchFamily="34" charset="-79"/>
              </a:rPr>
              <a:t>ישראל מדינה חמה ומדברית. </a:t>
            </a:r>
          </a:p>
          <a:p>
            <a:pPr marL="342900" lvl="0" indent="-342900" algn="just" rtl="1">
              <a:spcAft>
                <a:spcPts val="0"/>
              </a:spcAft>
              <a:buFont typeface="Symbol" panose="05050102010706020507" pitchFamily="18" charset="2"/>
              <a:buChar char=""/>
              <a:tabLst>
                <a:tab pos="457200" algn="l"/>
              </a:tabLst>
            </a:pPr>
            <a:r>
              <a:rPr lang="he-IL" sz="3200" b="1" dirty="0" smtClean="0">
                <a:solidFill>
                  <a:schemeClr val="tx1"/>
                </a:solidFill>
                <a:latin typeface="David" panose="020E0502060401010101" pitchFamily="34" charset="-79"/>
                <a:ea typeface="Times New Roman" panose="02020603050405020304" pitchFamily="18" charset="0"/>
                <a:cs typeface="David" panose="020E0502060401010101" pitchFamily="34" charset="-79"/>
              </a:rPr>
              <a:t>ישראל סובלת משנות בצורת </a:t>
            </a:r>
            <a:r>
              <a:rPr lang="he-IL" sz="3200" b="1" dirty="0">
                <a:solidFill>
                  <a:schemeClr val="tx1"/>
                </a:solidFill>
                <a:latin typeface="David" panose="020E0502060401010101" pitchFamily="34" charset="-79"/>
                <a:ea typeface="Times New Roman" panose="02020603050405020304" pitchFamily="18" charset="0"/>
                <a:cs typeface="David" panose="020E0502060401010101" pitchFamily="34" charset="-79"/>
              </a:rPr>
              <a:t>מתמשכות </a:t>
            </a:r>
            <a:r>
              <a:rPr lang="he-IL" sz="3200" b="1" dirty="0" smtClean="0">
                <a:solidFill>
                  <a:schemeClr val="tx1"/>
                </a:solidFill>
                <a:latin typeface="David" panose="020E0502060401010101" pitchFamily="34" charset="-79"/>
                <a:ea typeface="Times New Roman" panose="02020603050405020304" pitchFamily="18" charset="0"/>
                <a:cs typeface="David" panose="020E0502060401010101" pitchFamily="34" charset="-79"/>
              </a:rPr>
              <a:t>בהן אין </a:t>
            </a:r>
            <a:r>
              <a:rPr lang="he-IL" sz="3200" b="1" dirty="0">
                <a:solidFill>
                  <a:schemeClr val="tx1"/>
                </a:solidFill>
                <a:latin typeface="David" panose="020E0502060401010101" pitchFamily="34" charset="-79"/>
                <a:ea typeface="Times New Roman" panose="02020603050405020304" pitchFamily="18" charset="0"/>
                <a:cs typeface="David" panose="020E0502060401010101" pitchFamily="34" charset="-79"/>
              </a:rPr>
              <a:t>מילוי של מאגרי </a:t>
            </a:r>
            <a:r>
              <a:rPr lang="he-IL" sz="3200" b="1" dirty="0" smtClean="0">
                <a:solidFill>
                  <a:schemeClr val="tx1"/>
                </a:solidFill>
                <a:latin typeface="David" panose="020E0502060401010101" pitchFamily="34" charset="-79"/>
                <a:ea typeface="Times New Roman" panose="02020603050405020304" pitchFamily="18" charset="0"/>
                <a:cs typeface="David" panose="020E0502060401010101" pitchFamily="34" charset="-79"/>
              </a:rPr>
              <a:t>מים.</a:t>
            </a:r>
          </a:p>
          <a:p>
            <a:pPr marL="342900" lvl="0" indent="-342900" algn="just" rtl="1">
              <a:spcAft>
                <a:spcPts val="0"/>
              </a:spcAft>
              <a:buFont typeface="Symbol" panose="05050102010706020507" pitchFamily="18" charset="2"/>
              <a:buChar char=""/>
              <a:tabLst>
                <a:tab pos="457200" algn="l"/>
              </a:tabLst>
            </a:pPr>
            <a:r>
              <a:rPr lang="he-IL" sz="3200" b="1" dirty="0" smtClean="0">
                <a:solidFill>
                  <a:schemeClr val="tx1"/>
                </a:solidFill>
                <a:latin typeface="David" panose="020E0502060401010101" pitchFamily="34" charset="-79"/>
                <a:ea typeface="Times New Roman" panose="02020603050405020304" pitchFamily="18" charset="0"/>
                <a:cs typeface="David" panose="020E0502060401010101" pitchFamily="34" charset="-79"/>
              </a:rPr>
              <a:t>מקורות המים מצומצמים ומועטים יחסית.</a:t>
            </a:r>
          </a:p>
          <a:p>
            <a:pPr marL="342900" lvl="0" indent="-342900" algn="just" rtl="1">
              <a:spcAft>
                <a:spcPts val="0"/>
              </a:spcAft>
              <a:buFont typeface="Symbol" panose="05050102010706020507" pitchFamily="18" charset="2"/>
              <a:buChar char=""/>
              <a:tabLst>
                <a:tab pos="457200" algn="l"/>
              </a:tabLst>
            </a:pPr>
            <a:r>
              <a:rPr lang="he-IL" sz="3200" b="1" dirty="0" smtClean="0">
                <a:solidFill>
                  <a:schemeClr val="tx1"/>
                </a:solidFill>
                <a:latin typeface="David" panose="020E0502060401010101" pitchFamily="34" charset="-79"/>
                <a:ea typeface="Times New Roman" panose="02020603050405020304" pitchFamily="18" charset="0"/>
                <a:cs typeface="David" panose="020E0502060401010101" pitchFamily="34" charset="-79"/>
              </a:rPr>
              <a:t>העונה הגשומה היא בחורף, שאר השנה חמה ויבשה. </a:t>
            </a:r>
          </a:p>
          <a:p>
            <a:pPr algn="just" rtl="1">
              <a:spcAft>
                <a:spcPts val="0"/>
              </a:spcAft>
            </a:pPr>
            <a:endParaRPr lang="he-IL" sz="3200" b="1" dirty="0" smtClean="0">
              <a:solidFill>
                <a:srgbClr val="C00000"/>
              </a:solidFill>
              <a:latin typeface="David" panose="020E0502060401010101" pitchFamily="34" charset="-79"/>
              <a:ea typeface="Times New Roman" panose="02020603050405020304" pitchFamily="18" charset="0"/>
              <a:cs typeface="David" panose="020E0502060401010101" pitchFamily="34" charset="-79"/>
            </a:endParaRPr>
          </a:p>
        </p:txBody>
      </p:sp>
    </p:spTree>
    <p:extLst>
      <p:ext uri="{BB962C8B-B14F-4D97-AF65-F5344CB8AC3E}">
        <p14:creationId xmlns:p14="http://schemas.microsoft.com/office/powerpoint/2010/main" val="2193467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18186" y="528087"/>
            <a:ext cx="10831133" cy="2339102"/>
          </a:xfrm>
          <a:prstGeom prst="rect">
            <a:avLst/>
          </a:prstGeom>
        </p:spPr>
        <p:txBody>
          <a:bodyPr wrap="square">
            <a:spAutoFit/>
          </a:bodyPr>
          <a:lstStyle/>
          <a:p>
            <a:pPr algn="r"/>
            <a:r>
              <a:rPr lang="he-IL" sz="3200" b="1" dirty="0">
                <a:solidFill>
                  <a:srgbClr val="C00000"/>
                </a:solidFill>
                <a:latin typeface="David" panose="020E0502060401010101" pitchFamily="34" charset="-79"/>
                <a:cs typeface="David" panose="020E0502060401010101" pitchFamily="34" charset="-79"/>
              </a:rPr>
              <a:t>כמה זה עולה לנו?</a:t>
            </a:r>
          </a:p>
          <a:p>
            <a:pPr algn="r"/>
            <a:endParaRPr lang="he-IL" dirty="0"/>
          </a:p>
          <a:p>
            <a:pPr algn="r"/>
            <a:r>
              <a:rPr lang="he-IL" sz="2400" b="1" dirty="0">
                <a:latin typeface="David" panose="020E0502060401010101" pitchFamily="34" charset="-79"/>
                <a:cs typeface="David" panose="020E0502060401010101" pitchFamily="34" charset="-79"/>
              </a:rPr>
              <a:t>ההתפלה אינה מתנה משמיים, מבהירים המומחים. העלות הריאלית של מ"ק מי ים מותפלים היא כיום 2.1־3.1 שקלים – תלוי ביעילות של מתקן ההתפלה </a:t>
            </a:r>
            <a:r>
              <a:rPr lang="he-IL" sz="2400" b="1" dirty="0" smtClean="0">
                <a:latin typeface="David" panose="020E0502060401010101" pitchFamily="34" charset="-79"/>
                <a:cs typeface="David" panose="020E0502060401010101" pitchFamily="34" charset="-79"/>
              </a:rPr>
              <a:t>עלות </a:t>
            </a:r>
            <a:r>
              <a:rPr lang="he-IL" sz="2400" b="1" dirty="0">
                <a:latin typeface="David" panose="020E0502060401010101" pitchFamily="34" charset="-79"/>
                <a:cs typeface="David" panose="020E0502060401010101" pitchFamily="34" charset="-79"/>
              </a:rPr>
              <a:t>ממוצעת של מ"ק מים המסופק על ידי מקורות ממאגרי מים טבעיים היא 1.6־2 שקלים. הפער, שנאמד מדי שנה ב־500 מיליון שקל, מכוסה על ידי תעריף המים הציבורי ומהווה כ־16% מהתעריף לצרכן.</a:t>
            </a:r>
          </a:p>
        </p:txBody>
      </p:sp>
      <p:sp>
        <p:nvSpPr>
          <p:cNvPr id="4" name="מלבן 3"/>
          <p:cNvSpPr/>
          <p:nvPr/>
        </p:nvSpPr>
        <p:spPr>
          <a:xfrm>
            <a:off x="283335" y="2925117"/>
            <a:ext cx="11165984" cy="2677656"/>
          </a:xfrm>
          <a:prstGeom prst="rect">
            <a:avLst/>
          </a:prstGeom>
        </p:spPr>
        <p:txBody>
          <a:bodyPr wrap="square">
            <a:spAutoFit/>
          </a:bodyPr>
          <a:lstStyle/>
          <a:p>
            <a:pPr algn="r"/>
            <a:r>
              <a:rPr lang="he-IL" sz="2400" b="1" dirty="0">
                <a:latin typeface="David" panose="020E0502060401010101" pitchFamily="34" charset="-79"/>
                <a:cs typeface="David" panose="020E0502060401010101" pitchFamily="34" charset="-79"/>
              </a:rPr>
              <a:t>לפי תחזית רשות המים, עד 2040 כ־70% מהמים שייצרכו בישראל יהיו מלאכותיים – ואין זה עניין של מה בכך: מה המשמעות של התנתקות האדם מהתלות בטבע לצורך השגת מים? כיצד משפיע מעבר זה על טיב המים, על היקף הצריכה שלהם, על בריאות האדם ועל איכות הסביבה והיקף צריכת האנרגיה? אילו השלכות כלכליות יהיו בישראל למעבר ל"ייצור" מים שעיקרו בקו החוף – ולא בפנים הארץ? מה תהיה ההשפעה על התעריף? אילו השלכות גיאופוליטיות יהיו לכך שבעוד שלישראל יש ידע וקו חוף להקמת מפעלי מים כאלה – לשכנותיה ממזרח ולפלסטינים, המשוועים למים, אין לא זה ולא זה?</a:t>
            </a:r>
          </a:p>
        </p:txBody>
      </p:sp>
      <p:sp>
        <p:nvSpPr>
          <p:cNvPr id="5" name="מלבן 4"/>
          <p:cNvSpPr/>
          <p:nvPr/>
        </p:nvSpPr>
        <p:spPr>
          <a:xfrm>
            <a:off x="721216" y="5240474"/>
            <a:ext cx="6478073" cy="985270"/>
          </a:xfrm>
          <a:prstGeom prst="rect">
            <a:avLst/>
          </a:prstGeom>
        </p:spPr>
        <p:txBody>
          <a:bodyPr wrap="square">
            <a:spAutoFit/>
          </a:bodyPr>
          <a:lstStyle/>
          <a:p>
            <a:pPr algn="r" rtl="1">
              <a:lnSpc>
                <a:spcPct val="107000"/>
              </a:lnSpc>
              <a:spcAft>
                <a:spcPts val="800"/>
              </a:spcAft>
            </a:pPr>
            <a:r>
              <a:rPr lang="en-US" sz="2400" u="sng" dirty="0">
                <a:solidFill>
                  <a:srgbClr val="0563C1"/>
                </a:solidFill>
                <a:latin typeface="Calibri" panose="020F0502020204030204" pitchFamily="34" charset="0"/>
                <a:ea typeface="Calibri" panose="020F0502020204030204" pitchFamily="34" charset="0"/>
                <a:cs typeface="Arial" panose="020B0604020202020204" pitchFamily="34" charset="0"/>
                <a:hlinkClick r:id="rId2"/>
              </a:rPr>
              <a:t>https://www.youtube.com/watch?v=Nk2rVg7vIJE</a:t>
            </a:r>
            <a:endParaRPr lang="en-US" sz="2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2400" b="1" dirty="0">
                <a:latin typeface="Calibri" panose="020F0502020204030204" pitchFamily="34" charset="0"/>
                <a:ea typeface="Calibri" panose="020F0502020204030204" pitchFamily="34" charset="0"/>
              </a:rPr>
              <a:t>התפלה כמה זה עולה לנו </a:t>
            </a:r>
            <a:r>
              <a:rPr lang="he-IL" sz="2400" b="1" dirty="0" smtClean="0">
                <a:latin typeface="Calibri" panose="020F0502020204030204" pitchFamily="34" charset="0"/>
                <a:ea typeface="Calibri" panose="020F0502020204030204" pitchFamily="34" charset="0"/>
              </a:rPr>
              <a:t>? </a:t>
            </a:r>
            <a:endParaRPr lang="en-US" sz="2400"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97264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encrypted-tbn3.gstatic.com/images?q=tbn:ANd9GcRL2yLC-Xv8WQyl7eRm5cYM1mGzfW3wF4YC3j4OsPF1DATOGK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3920" y="1061322"/>
            <a:ext cx="6125927" cy="30341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83393" y="4417453"/>
            <a:ext cx="1846980" cy="646331"/>
          </a:xfrm>
          <a:prstGeom prst="rect">
            <a:avLst/>
          </a:prstGeom>
          <a:noFill/>
        </p:spPr>
        <p:txBody>
          <a:bodyPr wrap="none" rtlCol="1">
            <a:spAutoFit/>
          </a:bodyPr>
          <a:lstStyle/>
          <a:p>
            <a:r>
              <a:rPr lang="he-IL" sz="3600" b="1" dirty="0" smtClean="0">
                <a:cs typeface="+mj-cs"/>
              </a:rPr>
              <a:t>ההתפלה</a:t>
            </a:r>
            <a:endParaRPr lang="he-IL" sz="3600" b="1" dirty="0">
              <a:cs typeface="+mj-cs"/>
            </a:endParaRPr>
          </a:p>
        </p:txBody>
      </p:sp>
    </p:spTree>
    <p:extLst>
      <p:ext uri="{BB962C8B-B14F-4D97-AF65-F5344CB8AC3E}">
        <p14:creationId xmlns:p14="http://schemas.microsoft.com/office/powerpoint/2010/main" val="740782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myfirsthomepage.co.il/mfhp/games/v_worlds/image/ww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156" y="1199060"/>
            <a:ext cx="6053069" cy="377218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images1.ynet.co.il/PicServer2/02022009/1915759/3_w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8225" y="882914"/>
            <a:ext cx="5074277" cy="438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231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aviv.ort.org.il/InAttach/c2e05642-19b4-46aa-9197-59bd86b58d04/e862edbd-62da-494c-839d-c05bc6f82b9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885" y="656823"/>
            <a:ext cx="10522039" cy="5525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835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אליפסה 1"/>
          <p:cNvSpPr/>
          <p:nvPr/>
        </p:nvSpPr>
        <p:spPr>
          <a:xfrm>
            <a:off x="2929169" y="218942"/>
            <a:ext cx="6170526" cy="1596979"/>
          </a:xfrm>
          <a:prstGeom prst="ellipse">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he-IL" sz="2800" b="1" dirty="0" smtClean="0">
                <a:solidFill>
                  <a:srgbClr val="C00000"/>
                </a:solidFill>
                <a:latin typeface="David" panose="020E0502060401010101" pitchFamily="34" charset="-79"/>
                <a:cs typeface="David" panose="020E0502060401010101" pitchFamily="34" charset="-79"/>
              </a:rPr>
              <a:t>כמה מים צורך אדם בממוצע ביום? </a:t>
            </a:r>
            <a:endParaRPr lang="he-IL" sz="2800" b="1" dirty="0">
              <a:solidFill>
                <a:srgbClr val="C00000"/>
              </a:solidFill>
              <a:latin typeface="David" panose="020E0502060401010101" pitchFamily="34" charset="-79"/>
              <a:cs typeface="David" panose="020E0502060401010101" pitchFamily="34" charset="-79"/>
            </a:endParaRPr>
          </a:p>
        </p:txBody>
      </p:sp>
      <p:graphicFrame>
        <p:nvGraphicFramePr>
          <p:cNvPr id="3" name="טבלה 2"/>
          <p:cNvGraphicFramePr>
            <a:graphicFrameLocks noGrp="1"/>
          </p:cNvGraphicFramePr>
          <p:nvPr>
            <p:extLst>
              <p:ext uri="{D42A27DB-BD31-4B8C-83A1-F6EECF244321}">
                <p14:modId xmlns:p14="http://schemas.microsoft.com/office/powerpoint/2010/main" val="1513954492"/>
              </p:ext>
            </p:extLst>
          </p:nvPr>
        </p:nvGraphicFramePr>
        <p:xfrm>
          <a:off x="2929169" y="1815921"/>
          <a:ext cx="6170526" cy="4389120"/>
        </p:xfrm>
        <a:graphic>
          <a:graphicData uri="http://schemas.openxmlformats.org/drawingml/2006/table">
            <a:tbl>
              <a:tblPr rtl="1" firstRow="1" firstCol="1" bandRow="1"/>
              <a:tblGrid>
                <a:gridCol w="3240699">
                  <a:extLst>
                    <a:ext uri="{9D8B030D-6E8A-4147-A177-3AD203B41FA5}">
                      <a16:colId xmlns:a16="http://schemas.microsoft.com/office/drawing/2014/main" val="818583542"/>
                    </a:ext>
                  </a:extLst>
                </a:gridCol>
                <a:gridCol w="2929827">
                  <a:extLst>
                    <a:ext uri="{9D8B030D-6E8A-4147-A177-3AD203B41FA5}">
                      <a16:colId xmlns:a16="http://schemas.microsoft.com/office/drawing/2014/main" val="1176310076"/>
                    </a:ext>
                  </a:extLst>
                </a:gridCol>
              </a:tblGrid>
              <a:tr h="467490">
                <a:tc>
                  <a:txBody>
                    <a:bodyPr/>
                    <a:lstStyle/>
                    <a:p>
                      <a:pPr algn="r" rtl="1">
                        <a:lnSpc>
                          <a:spcPct val="150000"/>
                        </a:lnSpc>
                        <a:spcAft>
                          <a:spcPts val="1000"/>
                        </a:spcAft>
                      </a:pPr>
                      <a:r>
                        <a:rPr lang="he-IL" sz="2400" b="1" u="sng">
                          <a:effectLst/>
                          <a:latin typeface="David" panose="020E0502060401010101" pitchFamily="34" charset="-79"/>
                          <a:ea typeface="Times New Roman" panose="02020603050405020304" pitchFamily="18" charset="0"/>
                          <a:cs typeface="David" panose="020E0502060401010101" pitchFamily="34" charset="-79"/>
                        </a:rPr>
                        <a:t>שם המתקן/ מכשירים חשמליים </a:t>
                      </a:r>
                      <a:endParaRPr lang="en-US" sz="2400" b="1">
                        <a:effectLst/>
                        <a:latin typeface="David" panose="020E0502060401010101" pitchFamily="34" charset="-79"/>
                        <a:ea typeface="Times New Roman" panose="02020603050405020304" pitchFamily="18" charset="0"/>
                        <a:cs typeface="David" panose="020E0502060401010101"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1000"/>
                        </a:spcAft>
                      </a:pPr>
                      <a:r>
                        <a:rPr lang="he-IL" sz="2400" b="1" u="sng">
                          <a:effectLst/>
                          <a:latin typeface="David" panose="020E0502060401010101" pitchFamily="34" charset="-79"/>
                          <a:ea typeface="Times New Roman" panose="02020603050405020304" pitchFamily="18" charset="0"/>
                          <a:cs typeface="David" panose="020E0502060401010101" pitchFamily="34" charset="-79"/>
                        </a:rPr>
                        <a:t>כמות המים /צריכת מים</a:t>
                      </a:r>
                      <a:endParaRPr lang="en-US" sz="2400" b="1">
                        <a:effectLst/>
                        <a:latin typeface="David" panose="020E0502060401010101" pitchFamily="34" charset="-79"/>
                        <a:ea typeface="Times New Roman" panose="02020603050405020304" pitchFamily="18" charset="0"/>
                        <a:cs typeface="David" panose="020E0502060401010101"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2928158"/>
                  </a:ext>
                </a:extLst>
              </a:tr>
              <a:tr h="524845">
                <a:tc>
                  <a:txBody>
                    <a:bodyPr/>
                    <a:lstStyle/>
                    <a:p>
                      <a:pPr algn="r" rtl="1">
                        <a:lnSpc>
                          <a:spcPct val="150000"/>
                        </a:lnSpc>
                        <a:spcAft>
                          <a:spcPts val="1000"/>
                        </a:spcAft>
                      </a:pPr>
                      <a:r>
                        <a:rPr lang="he-IL" sz="2400" b="1">
                          <a:effectLst/>
                          <a:latin typeface="David" panose="020E0502060401010101" pitchFamily="34" charset="-79"/>
                          <a:ea typeface="Times New Roman" panose="02020603050405020304" pitchFamily="18" charset="0"/>
                          <a:cs typeface="David" panose="020E0502060401010101" pitchFamily="34" charset="-79"/>
                        </a:rPr>
                        <a:t>מקלחת</a:t>
                      </a:r>
                      <a:endParaRPr lang="en-US" sz="2400" b="1">
                        <a:effectLst/>
                        <a:latin typeface="David" panose="020E0502060401010101" pitchFamily="34" charset="-79"/>
                        <a:ea typeface="Times New Roman" panose="02020603050405020304" pitchFamily="18" charset="0"/>
                        <a:cs typeface="David" panose="020E0502060401010101"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1000"/>
                        </a:spcAft>
                      </a:pPr>
                      <a:r>
                        <a:rPr lang="he-IL" sz="2400" b="1" u="none" strike="noStrike">
                          <a:effectLst/>
                          <a:latin typeface="David" panose="020E0502060401010101" pitchFamily="34" charset="-79"/>
                          <a:ea typeface="Times New Roman" panose="02020603050405020304" pitchFamily="18" charset="0"/>
                          <a:cs typeface="David" panose="020E0502060401010101" pitchFamily="34" charset="-79"/>
                        </a:rPr>
                        <a:t> </a:t>
                      </a:r>
                      <a:endParaRPr lang="en-US" sz="2400" b="1">
                        <a:effectLst/>
                        <a:latin typeface="David" panose="020E0502060401010101" pitchFamily="34" charset="-79"/>
                        <a:ea typeface="Times New Roman" panose="02020603050405020304" pitchFamily="18" charset="0"/>
                        <a:cs typeface="David" panose="020E0502060401010101"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6502338"/>
                  </a:ext>
                </a:extLst>
              </a:tr>
              <a:tr h="467490">
                <a:tc>
                  <a:txBody>
                    <a:bodyPr/>
                    <a:lstStyle/>
                    <a:p>
                      <a:pPr algn="r" rtl="1">
                        <a:lnSpc>
                          <a:spcPct val="150000"/>
                        </a:lnSpc>
                        <a:spcAft>
                          <a:spcPts val="1000"/>
                        </a:spcAft>
                      </a:pPr>
                      <a:r>
                        <a:rPr lang="he-IL" sz="2400" b="1">
                          <a:effectLst/>
                          <a:latin typeface="David" panose="020E0502060401010101" pitchFamily="34" charset="-79"/>
                          <a:ea typeface="Times New Roman" panose="02020603050405020304" pitchFamily="18" charset="0"/>
                          <a:cs typeface="David" panose="020E0502060401010101" pitchFamily="34" charset="-79"/>
                        </a:rPr>
                        <a:t>מכונת כביסה</a:t>
                      </a:r>
                      <a:endParaRPr lang="en-US" sz="2400" b="1">
                        <a:effectLst/>
                        <a:latin typeface="David" panose="020E0502060401010101" pitchFamily="34" charset="-79"/>
                        <a:ea typeface="Times New Roman" panose="02020603050405020304" pitchFamily="18" charset="0"/>
                        <a:cs typeface="David" panose="020E0502060401010101"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1000"/>
                        </a:spcAft>
                      </a:pPr>
                      <a:r>
                        <a:rPr lang="he-IL" sz="2400" b="1" u="none" strike="noStrike">
                          <a:effectLst/>
                          <a:latin typeface="David" panose="020E0502060401010101" pitchFamily="34" charset="-79"/>
                          <a:ea typeface="Times New Roman" panose="02020603050405020304" pitchFamily="18" charset="0"/>
                          <a:cs typeface="David" panose="020E0502060401010101" pitchFamily="34" charset="-79"/>
                        </a:rPr>
                        <a:t> </a:t>
                      </a:r>
                      <a:endParaRPr lang="en-US" sz="2400" b="1">
                        <a:effectLst/>
                        <a:latin typeface="David" panose="020E0502060401010101" pitchFamily="34" charset="-79"/>
                        <a:ea typeface="Times New Roman" panose="02020603050405020304" pitchFamily="18" charset="0"/>
                        <a:cs typeface="David" panose="020E0502060401010101"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9220482"/>
                  </a:ext>
                </a:extLst>
              </a:tr>
              <a:tr h="524845">
                <a:tc>
                  <a:txBody>
                    <a:bodyPr/>
                    <a:lstStyle/>
                    <a:p>
                      <a:pPr algn="r" rtl="1">
                        <a:lnSpc>
                          <a:spcPct val="150000"/>
                        </a:lnSpc>
                        <a:spcAft>
                          <a:spcPts val="1000"/>
                        </a:spcAft>
                      </a:pPr>
                      <a:r>
                        <a:rPr lang="he-IL" sz="2400" b="1">
                          <a:effectLst/>
                          <a:latin typeface="David" panose="020E0502060401010101" pitchFamily="34" charset="-79"/>
                          <a:ea typeface="Times New Roman" panose="02020603050405020304" pitchFamily="18" charset="0"/>
                          <a:cs typeface="David" panose="020E0502060401010101" pitchFamily="34" charset="-79"/>
                        </a:rPr>
                        <a:t>אמבטיה</a:t>
                      </a:r>
                      <a:endParaRPr lang="en-US" sz="2400" b="1">
                        <a:effectLst/>
                        <a:latin typeface="David" panose="020E0502060401010101" pitchFamily="34" charset="-79"/>
                        <a:ea typeface="Times New Roman" panose="02020603050405020304" pitchFamily="18" charset="0"/>
                        <a:cs typeface="David" panose="020E0502060401010101"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1000"/>
                        </a:spcAft>
                      </a:pPr>
                      <a:r>
                        <a:rPr lang="he-IL" sz="2400" b="1" u="none" strike="noStrike">
                          <a:effectLst/>
                          <a:latin typeface="David" panose="020E0502060401010101" pitchFamily="34" charset="-79"/>
                          <a:ea typeface="Times New Roman" panose="02020603050405020304" pitchFamily="18" charset="0"/>
                          <a:cs typeface="David" panose="020E0502060401010101" pitchFamily="34" charset="-79"/>
                        </a:rPr>
                        <a:t> </a:t>
                      </a:r>
                      <a:endParaRPr lang="en-US" sz="2400" b="1">
                        <a:effectLst/>
                        <a:latin typeface="David" panose="020E0502060401010101" pitchFamily="34" charset="-79"/>
                        <a:ea typeface="Times New Roman" panose="02020603050405020304" pitchFamily="18" charset="0"/>
                        <a:cs typeface="David" panose="020E0502060401010101"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7256033"/>
                  </a:ext>
                </a:extLst>
              </a:tr>
              <a:tr h="467490">
                <a:tc>
                  <a:txBody>
                    <a:bodyPr/>
                    <a:lstStyle/>
                    <a:p>
                      <a:pPr algn="r" rtl="1">
                        <a:lnSpc>
                          <a:spcPct val="150000"/>
                        </a:lnSpc>
                        <a:spcAft>
                          <a:spcPts val="1000"/>
                        </a:spcAft>
                      </a:pPr>
                      <a:r>
                        <a:rPr lang="he-IL" sz="2400" b="1">
                          <a:effectLst/>
                          <a:latin typeface="David" panose="020E0502060401010101" pitchFamily="34" charset="-79"/>
                          <a:ea typeface="Times New Roman" panose="02020603050405020304" pitchFamily="18" charset="0"/>
                          <a:cs typeface="David" panose="020E0502060401010101" pitchFamily="34" charset="-79"/>
                        </a:rPr>
                        <a:t>כיור במטבח</a:t>
                      </a:r>
                      <a:endParaRPr lang="en-US" sz="2400" b="1">
                        <a:effectLst/>
                        <a:latin typeface="David" panose="020E0502060401010101" pitchFamily="34" charset="-79"/>
                        <a:ea typeface="Times New Roman" panose="02020603050405020304" pitchFamily="18" charset="0"/>
                        <a:cs typeface="David" panose="020E0502060401010101"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1000"/>
                        </a:spcAft>
                      </a:pPr>
                      <a:r>
                        <a:rPr lang="he-IL" sz="2400" b="1" u="none" strike="noStrike">
                          <a:effectLst/>
                          <a:latin typeface="David" panose="020E0502060401010101" pitchFamily="34" charset="-79"/>
                          <a:ea typeface="Times New Roman" panose="02020603050405020304" pitchFamily="18" charset="0"/>
                          <a:cs typeface="David" panose="020E0502060401010101" pitchFamily="34" charset="-79"/>
                        </a:rPr>
                        <a:t> </a:t>
                      </a:r>
                      <a:endParaRPr lang="en-US" sz="2400" b="1">
                        <a:effectLst/>
                        <a:latin typeface="David" panose="020E0502060401010101" pitchFamily="34" charset="-79"/>
                        <a:ea typeface="Times New Roman" panose="02020603050405020304" pitchFamily="18" charset="0"/>
                        <a:cs typeface="David" panose="020E0502060401010101"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6554731"/>
                  </a:ext>
                </a:extLst>
              </a:tr>
              <a:tr h="467490">
                <a:tc>
                  <a:txBody>
                    <a:bodyPr/>
                    <a:lstStyle/>
                    <a:p>
                      <a:pPr algn="r" rtl="1">
                        <a:lnSpc>
                          <a:spcPct val="150000"/>
                        </a:lnSpc>
                        <a:spcAft>
                          <a:spcPts val="1000"/>
                        </a:spcAft>
                      </a:pPr>
                      <a:r>
                        <a:rPr lang="he-IL" sz="2400" b="1">
                          <a:effectLst/>
                          <a:latin typeface="David" panose="020E0502060401010101" pitchFamily="34" charset="-79"/>
                          <a:ea typeface="Times New Roman" panose="02020603050405020304" pitchFamily="18" charset="0"/>
                          <a:cs typeface="David" panose="020E0502060401010101" pitchFamily="34" charset="-79"/>
                        </a:rPr>
                        <a:t>הדחת מים באסלה</a:t>
                      </a:r>
                      <a:endParaRPr lang="en-US" sz="2400" b="1">
                        <a:effectLst/>
                        <a:latin typeface="David" panose="020E0502060401010101" pitchFamily="34" charset="-79"/>
                        <a:ea typeface="Times New Roman" panose="02020603050405020304" pitchFamily="18" charset="0"/>
                        <a:cs typeface="David" panose="020E0502060401010101"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1000"/>
                        </a:spcAft>
                      </a:pPr>
                      <a:r>
                        <a:rPr lang="he-IL" sz="2400" b="1" u="none" strike="noStrike">
                          <a:effectLst/>
                          <a:latin typeface="David" panose="020E0502060401010101" pitchFamily="34" charset="-79"/>
                          <a:ea typeface="Times New Roman" panose="02020603050405020304" pitchFamily="18" charset="0"/>
                          <a:cs typeface="David" panose="020E0502060401010101" pitchFamily="34" charset="-79"/>
                        </a:rPr>
                        <a:t> </a:t>
                      </a:r>
                      <a:endParaRPr lang="en-US" sz="2400" b="1">
                        <a:effectLst/>
                        <a:latin typeface="David" panose="020E0502060401010101" pitchFamily="34" charset="-79"/>
                        <a:ea typeface="Times New Roman" panose="02020603050405020304" pitchFamily="18" charset="0"/>
                        <a:cs typeface="David" panose="020E0502060401010101"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8356680"/>
                  </a:ext>
                </a:extLst>
              </a:tr>
              <a:tr h="467490">
                <a:tc>
                  <a:txBody>
                    <a:bodyPr/>
                    <a:lstStyle/>
                    <a:p>
                      <a:pPr algn="r" rtl="1">
                        <a:lnSpc>
                          <a:spcPct val="150000"/>
                        </a:lnSpc>
                        <a:spcAft>
                          <a:spcPts val="1000"/>
                        </a:spcAft>
                      </a:pPr>
                      <a:r>
                        <a:rPr lang="he-IL" sz="2400" b="1">
                          <a:effectLst/>
                          <a:latin typeface="David" panose="020E0502060401010101" pitchFamily="34" charset="-79"/>
                          <a:ea typeface="Times New Roman" panose="02020603050405020304" pitchFamily="18" charset="0"/>
                          <a:cs typeface="David" panose="020E0502060401010101" pitchFamily="34" charset="-79"/>
                        </a:rPr>
                        <a:t>מדיח כלים</a:t>
                      </a:r>
                      <a:endParaRPr lang="en-US" sz="2400" b="1">
                        <a:effectLst/>
                        <a:latin typeface="David" panose="020E0502060401010101" pitchFamily="34" charset="-79"/>
                        <a:ea typeface="Times New Roman" panose="02020603050405020304" pitchFamily="18" charset="0"/>
                        <a:cs typeface="David" panose="020E0502060401010101"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1000"/>
                        </a:spcAft>
                      </a:pPr>
                      <a:r>
                        <a:rPr lang="he-IL" sz="2400" b="1" u="none" strike="noStrike" dirty="0">
                          <a:effectLst/>
                          <a:latin typeface="David" panose="020E0502060401010101" pitchFamily="34" charset="-79"/>
                          <a:ea typeface="Times New Roman" panose="02020603050405020304" pitchFamily="18" charset="0"/>
                          <a:cs typeface="David" panose="020E0502060401010101" pitchFamily="34" charset="-79"/>
                        </a:rPr>
                        <a:t> </a:t>
                      </a:r>
                      <a:endParaRPr lang="en-US" sz="2400" b="1" dirty="0">
                        <a:effectLst/>
                        <a:latin typeface="David" panose="020E0502060401010101" pitchFamily="34" charset="-79"/>
                        <a:ea typeface="Times New Roman" panose="02020603050405020304" pitchFamily="18" charset="0"/>
                        <a:cs typeface="David" panose="020E0502060401010101"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4572243"/>
                  </a:ext>
                </a:extLst>
              </a:tr>
            </a:tbl>
          </a:graphicData>
        </a:graphic>
      </p:graphicFrame>
    </p:spTree>
    <p:extLst>
      <p:ext uri="{BB962C8B-B14F-4D97-AF65-F5344CB8AC3E}">
        <p14:creationId xmlns:p14="http://schemas.microsoft.com/office/powerpoint/2010/main" val="4288748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amit.org.il/learning/ecology/PublishingImages/pi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854" y="661921"/>
            <a:ext cx="10702343" cy="5532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597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image3.slideserve.com/6506868/slide2-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1685" y="725398"/>
            <a:ext cx="7495503" cy="5495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714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p:cNvPicPr/>
          <p:nvPr/>
        </p:nvPicPr>
        <p:blipFill>
          <a:blip r:embed="rId2"/>
          <a:srcRect/>
          <a:stretch>
            <a:fillRect/>
          </a:stretch>
        </p:blipFill>
        <p:spPr bwMode="auto">
          <a:xfrm>
            <a:off x="759854" y="528034"/>
            <a:ext cx="10522039" cy="5718220"/>
          </a:xfrm>
          <a:prstGeom prst="rect">
            <a:avLst/>
          </a:prstGeom>
          <a:noFill/>
          <a:ln w="9525">
            <a:noFill/>
            <a:miter lim="800000"/>
            <a:headEnd/>
            <a:tailEnd/>
          </a:ln>
        </p:spPr>
      </p:pic>
    </p:spTree>
    <p:extLst>
      <p:ext uri="{BB962C8B-B14F-4D97-AF65-F5344CB8AC3E}">
        <p14:creationId xmlns:p14="http://schemas.microsoft.com/office/powerpoint/2010/main" val="16008476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אורגני">
  <a:themeElements>
    <a:clrScheme name="אורגני">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אורגני">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אורגני">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AE901BC-D190-49E6-8B33-2F32A0F2BF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Organic</Template>
  <TotalTime>0</TotalTime>
  <Words>367</Words>
  <Application>Microsoft Office PowerPoint</Application>
  <PresentationFormat>מסך רחב</PresentationFormat>
  <Paragraphs>46</Paragraphs>
  <Slides>31</Slides>
  <Notes>0</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31</vt:i4>
      </vt:variant>
    </vt:vector>
  </HeadingPairs>
  <TitlesOfParts>
    <vt:vector size="40" baseType="lpstr">
      <vt:lpstr>Arial</vt:lpstr>
      <vt:lpstr>Calibri</vt:lpstr>
      <vt:lpstr>David</vt:lpstr>
      <vt:lpstr>Garamond</vt:lpstr>
      <vt:lpstr>Gisha</vt:lpstr>
      <vt:lpstr>Narkisim</vt:lpstr>
      <vt:lpstr>Symbol</vt:lpstr>
      <vt:lpstr>Times New Roman</vt:lpstr>
      <vt:lpstr>אורגני</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2016-02-26T10:05:38Z</dcterms:created>
  <dcterms:modified xsi:type="dcterms:W3CDTF">2018-03-10T18:21:46Z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TC030395169991</vt:lpwstr>
  </property>
</Properties>
</file>