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theme/theme1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97" r:id="rId1"/>
    <p:sldMasterId id="2147483709" r:id="rId2"/>
    <p:sldMasterId id="2147483721" r:id="rId3"/>
    <p:sldMasterId id="2147483733" r:id="rId4"/>
    <p:sldMasterId id="2147483745" r:id="rId5"/>
    <p:sldMasterId id="2147483781" r:id="rId6"/>
    <p:sldMasterId id="2147483793" r:id="rId7"/>
    <p:sldMasterId id="2147483817" r:id="rId8"/>
    <p:sldMasterId id="2147483829" r:id="rId9"/>
    <p:sldMasterId id="2147483877" r:id="rId10"/>
    <p:sldMasterId id="2147483889" r:id="rId11"/>
    <p:sldMasterId id="2147483901" r:id="rId12"/>
  </p:sldMasterIdLst>
  <p:notesMasterIdLst>
    <p:notesMasterId r:id="rId44"/>
  </p:notesMasterIdLst>
  <p:sldIdLst>
    <p:sldId id="311" r:id="rId13"/>
    <p:sldId id="308" r:id="rId14"/>
    <p:sldId id="287" r:id="rId15"/>
    <p:sldId id="322" r:id="rId16"/>
    <p:sldId id="312" r:id="rId17"/>
    <p:sldId id="301" r:id="rId18"/>
    <p:sldId id="272" r:id="rId19"/>
    <p:sldId id="273" r:id="rId20"/>
    <p:sldId id="274" r:id="rId21"/>
    <p:sldId id="275" r:id="rId22"/>
    <p:sldId id="276" r:id="rId23"/>
    <p:sldId id="289" r:id="rId24"/>
    <p:sldId id="291" r:id="rId25"/>
    <p:sldId id="292" r:id="rId26"/>
    <p:sldId id="290" r:id="rId27"/>
    <p:sldId id="313" r:id="rId28"/>
    <p:sldId id="293" r:id="rId29"/>
    <p:sldId id="954" r:id="rId30"/>
    <p:sldId id="955" r:id="rId31"/>
    <p:sldId id="283" r:id="rId32"/>
    <p:sldId id="315" r:id="rId33"/>
    <p:sldId id="316" r:id="rId34"/>
    <p:sldId id="279" r:id="rId35"/>
    <p:sldId id="281" r:id="rId36"/>
    <p:sldId id="280" r:id="rId37"/>
    <p:sldId id="317" r:id="rId38"/>
    <p:sldId id="282" r:id="rId39"/>
    <p:sldId id="309" r:id="rId40"/>
    <p:sldId id="320" r:id="rId41"/>
    <p:sldId id="321" r:id="rId42"/>
    <p:sldId id="294" r:id="rId43"/>
  </p:sldIdLst>
  <p:sldSz cx="9144000" cy="6858000" type="screen4x3"/>
  <p:notesSz cx="6858000" cy="9144000"/>
  <p:defaultTextStyle>
    <a:defPPr>
      <a:defRPr lang="he-IL"/>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סגנון ביניים 2 - הדגשה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ללא סגנון, רשת טבלה">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סגנון ביניים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2024" autoAdjust="0"/>
    <p:restoredTop sz="87868" autoAdjust="0"/>
  </p:normalViewPr>
  <p:slideViewPr>
    <p:cSldViewPr>
      <p:cViewPr varScale="1">
        <p:scale>
          <a:sx n="75" d="100"/>
          <a:sy n="75" d="100"/>
        </p:scale>
        <p:origin x="1560" y="72"/>
      </p:cViewPr>
      <p:guideLst>
        <p:guide orient="horz" pos="2160"/>
        <p:guide pos="2880"/>
      </p:guideLst>
    </p:cSldViewPr>
  </p:slideViewPr>
  <p:outlineViewPr>
    <p:cViewPr>
      <p:scale>
        <a:sx n="33" d="100"/>
        <a:sy n="33" d="100"/>
      </p:scale>
      <p:origin x="0" y="6438"/>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xml"/><Relationship Id="rId18" Type="http://schemas.openxmlformats.org/officeDocument/2006/relationships/slide" Target="slides/slide6.xml"/><Relationship Id="rId26" Type="http://schemas.openxmlformats.org/officeDocument/2006/relationships/slide" Target="slides/slide14.xml"/><Relationship Id="rId39" Type="http://schemas.openxmlformats.org/officeDocument/2006/relationships/slide" Target="slides/slide27.xml"/><Relationship Id="rId21" Type="http://schemas.openxmlformats.org/officeDocument/2006/relationships/slide" Target="slides/slide9.xml"/><Relationship Id="rId34" Type="http://schemas.openxmlformats.org/officeDocument/2006/relationships/slide" Target="slides/slide22.xml"/><Relationship Id="rId42" Type="http://schemas.openxmlformats.org/officeDocument/2006/relationships/slide" Target="slides/slide30.xml"/><Relationship Id="rId47"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4.xml"/><Relationship Id="rId29"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12.xml"/><Relationship Id="rId32" Type="http://schemas.openxmlformats.org/officeDocument/2006/relationships/slide" Target="slides/slide20.xml"/><Relationship Id="rId37" Type="http://schemas.openxmlformats.org/officeDocument/2006/relationships/slide" Target="slides/slide25.xml"/><Relationship Id="rId40" Type="http://schemas.openxmlformats.org/officeDocument/2006/relationships/slide" Target="slides/slide28.xml"/><Relationship Id="rId45"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3.xml"/><Relationship Id="rId23" Type="http://schemas.openxmlformats.org/officeDocument/2006/relationships/slide" Target="slides/slide11.xml"/><Relationship Id="rId28" Type="http://schemas.openxmlformats.org/officeDocument/2006/relationships/slide" Target="slides/slide16.xml"/><Relationship Id="rId36" Type="http://schemas.openxmlformats.org/officeDocument/2006/relationships/slide" Target="slides/slide24.xml"/><Relationship Id="rId10" Type="http://schemas.openxmlformats.org/officeDocument/2006/relationships/slideMaster" Target="slideMasters/slideMaster10.xml"/><Relationship Id="rId19" Type="http://schemas.openxmlformats.org/officeDocument/2006/relationships/slide" Target="slides/slide7.xml"/><Relationship Id="rId31" Type="http://schemas.openxmlformats.org/officeDocument/2006/relationships/slide" Target="slides/slide19.xml"/><Relationship Id="rId44"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2.xml"/><Relationship Id="rId22" Type="http://schemas.openxmlformats.org/officeDocument/2006/relationships/slide" Target="slides/slide10.xml"/><Relationship Id="rId27" Type="http://schemas.openxmlformats.org/officeDocument/2006/relationships/slide" Target="slides/slide15.xml"/><Relationship Id="rId30" Type="http://schemas.openxmlformats.org/officeDocument/2006/relationships/slide" Target="slides/slide18.xml"/><Relationship Id="rId35" Type="http://schemas.openxmlformats.org/officeDocument/2006/relationships/slide" Target="slides/slide23.xml"/><Relationship Id="rId43" Type="http://schemas.openxmlformats.org/officeDocument/2006/relationships/slide" Target="slides/slide31.xml"/><Relationship Id="rId48" Type="http://schemas.openxmlformats.org/officeDocument/2006/relationships/tableStyles" Target="tableStyles.xml"/><Relationship Id="rId8" Type="http://schemas.openxmlformats.org/officeDocument/2006/relationships/slideMaster" Target="slideMasters/slideMaster8.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 Target="slides/slide5.xml"/><Relationship Id="rId25" Type="http://schemas.openxmlformats.org/officeDocument/2006/relationships/slide" Target="slides/slide13.xml"/><Relationship Id="rId33" Type="http://schemas.openxmlformats.org/officeDocument/2006/relationships/slide" Target="slides/slide21.xml"/><Relationship Id="rId38" Type="http://schemas.openxmlformats.org/officeDocument/2006/relationships/slide" Target="slides/slide26.xml"/><Relationship Id="rId46" Type="http://schemas.openxmlformats.org/officeDocument/2006/relationships/viewProps" Target="viewProps.xml"/><Relationship Id="rId20" Type="http://schemas.openxmlformats.org/officeDocument/2006/relationships/slide" Target="slides/slide8.xml"/><Relationship Id="rId41" Type="http://schemas.openxmlformats.org/officeDocument/2006/relationships/slide" Target="slides/slide2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עליונה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he-IL"/>
          </a:p>
        </p:txBody>
      </p:sp>
      <p:sp>
        <p:nvSpPr>
          <p:cNvPr id="3" name="מציין מיקום של תאריך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7FC6892-9CD4-4015-8DD9-D6500AD30CA2}" type="datetimeFigureOut">
              <a:rPr lang="he-IL" smtClean="0"/>
              <a:t>כ"ט/תמוז/תשפ"ב</a:t>
            </a:fld>
            <a:endParaRPr lang="he-IL"/>
          </a:p>
        </p:txBody>
      </p:sp>
      <p:sp>
        <p:nvSpPr>
          <p:cNvPr id="4" name="מציין מיקום של תמונת שקופית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he-IL"/>
          </a:p>
        </p:txBody>
      </p:sp>
      <p:sp>
        <p:nvSpPr>
          <p:cNvPr id="5" name="מציין מיקום של הערו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he-IL"/>
              <a:t>לחץ כדי לערוך סגנונות טקסט של תבנית בסיס</a:t>
            </a:r>
          </a:p>
          <a:p>
            <a:pPr lvl="1"/>
            <a:r>
              <a:rPr lang="he-IL"/>
              <a:t>רמה שנייה</a:t>
            </a:r>
          </a:p>
          <a:p>
            <a:pPr lvl="2"/>
            <a:r>
              <a:rPr lang="he-IL"/>
              <a:t>רמה שלישית</a:t>
            </a:r>
          </a:p>
          <a:p>
            <a:pPr lvl="3"/>
            <a:r>
              <a:rPr lang="he-IL"/>
              <a:t>רמה רביעית</a:t>
            </a:r>
          </a:p>
          <a:p>
            <a:pPr lvl="4"/>
            <a:r>
              <a:rPr lang="he-IL"/>
              <a:t>רמה חמישית</a:t>
            </a:r>
          </a:p>
        </p:txBody>
      </p:sp>
      <p:sp>
        <p:nvSpPr>
          <p:cNvPr id="6" name="מציין מיקום של כותרת תחתונה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he-IL"/>
          </a:p>
        </p:txBody>
      </p:sp>
      <p:sp>
        <p:nvSpPr>
          <p:cNvPr id="7" name="מציין מיקום של מספר שקופית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353EC26-681C-4DDD-BE71-C15868647E32}" type="slidenum">
              <a:rPr lang="he-IL" smtClean="0"/>
              <a:t>‹#›</a:t>
            </a:fld>
            <a:endParaRPr lang="he-IL"/>
          </a:p>
        </p:txBody>
      </p:sp>
    </p:spTree>
    <p:extLst>
      <p:ext uri="{BB962C8B-B14F-4D97-AF65-F5344CB8AC3E}">
        <p14:creationId xmlns:p14="http://schemas.microsoft.com/office/powerpoint/2010/main" val="2717642262"/>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353EC26-681C-4DDD-BE71-C15868647E32}" type="slidenum">
              <a:rPr lang="he-IL" smtClean="0">
                <a:solidFill>
                  <a:prstClr val="black"/>
                </a:solidFill>
              </a:rPr>
              <a:pPr/>
              <a:t>2</a:t>
            </a:fld>
            <a:endParaRPr lang="he-IL">
              <a:solidFill>
                <a:prstClr val="black"/>
              </a:solidFill>
            </a:endParaRPr>
          </a:p>
        </p:txBody>
      </p:sp>
    </p:spTree>
    <p:extLst>
      <p:ext uri="{BB962C8B-B14F-4D97-AF65-F5344CB8AC3E}">
        <p14:creationId xmlns:p14="http://schemas.microsoft.com/office/powerpoint/2010/main" val="28471433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endParaRPr lang="he-IL"/>
          </a:p>
        </p:txBody>
      </p:sp>
      <p:sp>
        <p:nvSpPr>
          <p:cNvPr id="4" name="מציין מיקום של מספר שקופית 3"/>
          <p:cNvSpPr>
            <a:spLocks noGrp="1"/>
          </p:cNvSpPr>
          <p:nvPr>
            <p:ph type="sldNum" sz="quarter" idx="10"/>
          </p:nvPr>
        </p:nvSpPr>
        <p:spPr/>
        <p:txBody>
          <a:bodyPr/>
          <a:lstStyle/>
          <a:p>
            <a:fld id="{4B71F28D-A374-4340-B583-082433E723C4}" type="slidenum">
              <a:rPr lang="he-IL" smtClean="0">
                <a:solidFill>
                  <a:prstClr val="black"/>
                </a:solidFill>
              </a:rPr>
              <a:pPr/>
              <a:t>3</a:t>
            </a:fld>
            <a:endParaRPr lang="he-IL">
              <a:solidFill>
                <a:prstClr val="black"/>
              </a:solidFill>
            </a:endParaRPr>
          </a:p>
        </p:txBody>
      </p:sp>
    </p:spTree>
    <p:extLst>
      <p:ext uri="{BB962C8B-B14F-4D97-AF65-F5344CB8AC3E}">
        <p14:creationId xmlns:p14="http://schemas.microsoft.com/office/powerpoint/2010/main" val="3928558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ציין מיקום של תמונת שקופית 1"/>
          <p:cNvSpPr>
            <a:spLocks noGrp="1" noRot="1" noChangeAspect="1"/>
          </p:cNvSpPr>
          <p:nvPr>
            <p:ph type="sldImg"/>
          </p:nvPr>
        </p:nvSpPr>
        <p:spPr>
          <a:xfrm>
            <a:off x="1143000" y="685800"/>
            <a:ext cx="4572000" cy="3429000"/>
          </a:xfrm>
        </p:spPr>
      </p:sp>
      <p:sp>
        <p:nvSpPr>
          <p:cNvPr id="3" name="מציין מיקום של הערות 2"/>
          <p:cNvSpPr>
            <a:spLocks noGrp="1"/>
          </p:cNvSpPr>
          <p:nvPr>
            <p:ph type="body" idx="1"/>
          </p:nvPr>
        </p:nvSpPr>
        <p:spPr/>
        <p:txBody>
          <a:bodyPr/>
          <a:lstStyle/>
          <a:p>
            <a:endParaRPr lang="he-IL" dirty="0"/>
          </a:p>
        </p:txBody>
      </p:sp>
      <p:sp>
        <p:nvSpPr>
          <p:cNvPr id="4" name="מציין מיקום של מספר שקופית 3"/>
          <p:cNvSpPr>
            <a:spLocks noGrp="1"/>
          </p:cNvSpPr>
          <p:nvPr>
            <p:ph type="sldNum" sz="quarter" idx="10"/>
          </p:nvPr>
        </p:nvSpPr>
        <p:spPr/>
        <p:txBody>
          <a:bodyPr/>
          <a:lstStyle/>
          <a:p>
            <a:fld id="{1353EC26-681C-4DDD-BE71-C15868647E32}" type="slidenum">
              <a:rPr lang="he-IL" smtClean="0">
                <a:solidFill>
                  <a:prstClr val="black"/>
                </a:solidFill>
              </a:rPr>
              <a:pPr/>
              <a:t>6</a:t>
            </a:fld>
            <a:endParaRPr lang="he-IL">
              <a:solidFill>
                <a:prstClr val="black"/>
              </a:solidFill>
            </a:endParaRPr>
          </a:p>
        </p:txBody>
      </p:sp>
    </p:spTree>
    <p:extLst>
      <p:ext uri="{BB962C8B-B14F-4D97-AF65-F5344CB8AC3E}">
        <p14:creationId xmlns:p14="http://schemas.microsoft.com/office/powerpoint/2010/main" val="364335406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11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77"/>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כ"ט/תמוז/תשפ"ב</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908439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102348613"/>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115"/>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75"/>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כ"ט/תמוז/תשפ"ב</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619943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97541483"/>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67"/>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60"/>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כ"ט/תמוז/תשפ"ב</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14"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89"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56408421"/>
      </p:ext>
    </p:extLst>
  </p:cSld>
  <p:clrMapOvr>
    <a:overrideClrMapping bg1="dk1" tx1="lt1" bg2="dk2" tx2="lt2" accent1="accent1" accent2="accent2" accent3="accent3" accent4="accent4" accent5="accent5" accent6="accent6" hlink="hlink" folHlink="folHlink"/>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988883437"/>
      </p:ext>
    </p:extLst>
  </p:cSld>
  <p:clrMapOvr>
    <a:masterClrMapping/>
  </p:clrMapOvr>
  <p:extLst>
    <p:ext uri="{DCECCB84-F9BA-43D5-87BE-67443E8EF086}">
      <p15:sldGuideLst xmlns:p15="http://schemas.microsoft.com/office/powerpoint/2012/main"/>
    </p:ext>
  </p:extLst>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79"/>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812"/>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812"/>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384095873"/>
      </p:ext>
    </p:extLst>
  </p:cSld>
  <p:clrMapOvr>
    <a:masterClrMapping/>
  </p:clrMapOvr>
  <p:extLst>
    <p:ext uri="{DCECCB84-F9BA-43D5-87BE-67443E8EF086}">
      <p15:sldGuideLst xmlns:p15="http://schemas.microsoft.com/office/powerpoint/2012/main"/>
    </p:ext>
  </p:extLst>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91676094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137117223"/>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78"/>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735942447"/>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08.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896030492"/>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8575099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65" y="382566"/>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067386278"/>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64" y="382564"/>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850128512"/>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123"/>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83"/>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כ"ט/תמוז/תשפ"ב</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90928608"/>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809744966"/>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75"/>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68"/>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כ"ט/תמוז/תשפ"ב</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18"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93"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647625470"/>
      </p:ext>
    </p:extLst>
  </p:cSld>
  <p:clrMapOvr>
    <a:overrideClrMapping bg1="dk1" tx1="lt1" bg2="dk2" tx2="lt2" accent1="accent1" accent2="accent2" accent3="accent3" accent4="accent4" accent5="accent5" accent6="accent6" hlink="hlink" folHlink="folHlink"/>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667039122"/>
      </p:ext>
    </p:extLst>
  </p:cSld>
  <p:clrMapOvr>
    <a:masterClrMapping/>
  </p:clrMapOvr>
  <p:extLst>
    <p:ext uri="{DCECCB84-F9BA-43D5-87BE-67443E8EF086}">
      <p15:sldGuideLst xmlns:p15="http://schemas.microsoft.com/office/powerpoint/2012/main"/>
    </p:ext>
  </p:extLst>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87"/>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82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82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533072409"/>
      </p:ext>
    </p:extLst>
  </p:cSld>
  <p:clrMapOvr>
    <a:masterClrMapping/>
  </p:clrMapOvr>
  <p:extLst>
    <p:ext uri="{DCECCB84-F9BA-43D5-87BE-67443E8EF086}">
      <p15:sldGuideLst xmlns:p15="http://schemas.microsoft.com/office/powerpoint/2012/main"/>
    </p:ext>
  </p:extLst>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729411722"/>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550272751"/>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86"/>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81245790"/>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1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343358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111"/>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71"/>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כ"ט/תמוז/תשפ"ב</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95183527"/>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4088181124"/>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68" y="382572"/>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4033749206"/>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05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17"/>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כ"ט/תמוז/תשפ"ב</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11603306"/>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824424472"/>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09"/>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02"/>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כ"ט/תמוז/תשפ"ב</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885"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6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380173276"/>
      </p:ext>
    </p:extLst>
  </p:cSld>
  <p:clrMapOvr>
    <a:overrideClrMapping bg1="dk1" tx1="lt1" bg2="dk2" tx2="lt2" accent1="accent1" accent2="accent2" accent3="accent3" accent4="accent4" accent5="accent5" accent6="accent6" hlink="hlink" folHlink="folHlink"/>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4031073180"/>
      </p:ext>
    </p:extLst>
  </p:cSld>
  <p:clrMapOvr>
    <a:masterClrMapping/>
  </p:clrMapOvr>
  <p:extLst>
    <p:ext uri="{DCECCB84-F9BA-43D5-87BE-67443E8EF086}">
      <p15:sldGuideLst xmlns:p15="http://schemas.microsoft.com/office/powerpoint/2012/main"/>
    </p:ext>
  </p:extLst>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21"/>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75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75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758562194"/>
      </p:ext>
    </p:extLst>
  </p:cSld>
  <p:clrMapOvr>
    <a:masterClrMapping/>
  </p:clrMapOvr>
  <p:extLst>
    <p:ext uri="{DCECCB84-F9BA-43D5-87BE-67443E8EF086}">
      <p15:sldGuideLst xmlns:p15="http://schemas.microsoft.com/office/powerpoint/2012/main"/>
    </p:ext>
  </p:extLst>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658151293"/>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134024281"/>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20"/>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0926925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72000033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558374501"/>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251270990"/>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35" y="382506"/>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359019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63"/>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56"/>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כ"ט/תמוז/תשפ"ב</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12"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87"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730200167"/>
      </p:ext>
    </p:extLst>
  </p:cSld>
  <p:clrMapOvr>
    <a:overrideClrMapping bg1="dk1" tx1="lt1" bg2="dk2" tx2="lt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085671253"/>
      </p:ext>
    </p:extLst>
  </p:cSld>
  <p:clrMapOvr>
    <a:masterClrMapping/>
  </p:clrMapOvr>
  <p:extLst>
    <p:ext uri="{DCECCB84-F9BA-43D5-87BE-67443E8EF086}">
      <p15:sldGuideLst xmlns:p15="http://schemas.microsoft.com/office/powerpoint/2012/main"/>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75"/>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80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80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44805773"/>
      </p:ext>
    </p:extLst>
  </p:cSld>
  <p:clrMapOvr>
    <a:masterClrMapping/>
  </p:clrMapOvr>
  <p:extLst>
    <p:ext uri="{DCECCB84-F9BA-43D5-87BE-67443E8EF086}">
      <p15:sldGuideLst xmlns:p15="http://schemas.microsoft.com/office/powerpoint/2012/main"/>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4347104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5743717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74"/>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38245273"/>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64311872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52565425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499837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62" y="382560"/>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9557942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103"/>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63"/>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כ"ט/תמוז/תשפ"ב</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747363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7057347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55"/>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48"/>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כ"ט/תמוז/תשפ"ב</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08"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83"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830564024"/>
      </p:ext>
    </p:extLst>
  </p:cSld>
  <p:clrMapOvr>
    <a:overrideClrMapping bg1="dk1" tx1="lt1" bg2="dk2" tx2="lt2" accent1="accent1" accent2="accent2" accent3="accent3" accent4="accent4" accent5="accent5" accent6="accent6" hlink="hlink" folHlink="folHlink"/>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097799180"/>
      </p:ext>
    </p:extLst>
  </p:cSld>
  <p:clrMapOvr>
    <a:masterClrMapping/>
  </p:clrMapOvr>
  <p:extLst>
    <p:ext uri="{DCECCB84-F9BA-43D5-87BE-67443E8EF086}">
      <p15:sldGuideLst xmlns:p15="http://schemas.microsoft.com/office/powerpoint/2012/main"/>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67"/>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80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80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50230927"/>
      </p:ext>
    </p:extLst>
  </p:cSld>
  <p:clrMapOvr>
    <a:masterClrMapping/>
  </p:clrMapOvr>
  <p:extLst>
    <p:ext uri="{DCECCB84-F9BA-43D5-87BE-67443E8EF086}">
      <p15:sldGuideLst xmlns:p15="http://schemas.microsoft.com/office/powerpoint/2012/main"/>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9895583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169196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69"/>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62"/>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כ"ט/תמוז/תשפ"ב</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15"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9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373984208"/>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66"/>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3760362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7353465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37219250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58" y="382552"/>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17592302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093"/>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53"/>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כ"ט/תמוז/תשפ"ב</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1856336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93179104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45"/>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38"/>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כ"ט/תמוז/תשפ"ב</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903"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78"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2489589617"/>
      </p:ext>
    </p:extLst>
  </p:cSld>
  <p:clrMapOvr>
    <a:overrideClrMapping bg1="dk1" tx1="lt1" bg2="dk2" tx2="lt2" accent1="accent1" accent2="accent2" accent3="accent3" accent4="accent4" accent5="accent5" accent6="accent6" hlink="hlink" folHlink="folHlink"/>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778565674"/>
      </p:ext>
    </p:extLst>
  </p:cSld>
  <p:clrMapOvr>
    <a:masterClrMapping/>
  </p:clrMapOvr>
  <p:extLst>
    <p:ext uri="{DCECCB84-F9BA-43D5-87BE-67443E8EF086}">
      <p15:sldGuideLst xmlns:p15="http://schemas.microsoft.com/office/powerpoint/2012/main"/>
    </p:ext>
  </p:extLs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57"/>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79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790"/>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054358872"/>
      </p:ext>
    </p:extLst>
  </p:cSld>
  <p:clrMapOvr>
    <a:masterClrMapping/>
  </p:clrMapOvr>
  <p:extLst>
    <p:ext uri="{DCECCB84-F9BA-43D5-87BE-67443E8EF086}">
      <p15:sldGuideLst xmlns:p15="http://schemas.microsoft.com/office/powerpoint/2012/main"/>
    </p:ext>
  </p:extLst>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4440313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242702170"/>
      </p:ext>
    </p:extLst>
  </p:cSld>
  <p:clrMapOvr>
    <a:masterClrMapping/>
  </p:clrMapOvr>
  <p:extLst>
    <p:ext uri="{DCECCB84-F9BA-43D5-87BE-67443E8EF086}">
      <p15:sldGuideLst xmlns:p15="http://schemas.microsoft.com/office/powerpoint/2012/main"/>
    </p:ext>
  </p:extLs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08175947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56"/>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885875198"/>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716717897"/>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79643891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53" y="382542"/>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846111228"/>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057"/>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317"/>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62B4C6">
                    <a:lumMod val="50000"/>
                  </a:srgbClr>
                </a:solidFill>
              </a:rPr>
              <a:pPr/>
              <a:t>כ"ט/תמוז/תשפ"ב</a:t>
            </a:fld>
            <a:endParaRPr lang="he-IL">
              <a:solidFill>
                <a:srgbClr val="62B4C6">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62B4C6">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62B4C6">
                    <a:lumMod val="50000"/>
                  </a:srgbClr>
                </a:solidFill>
              </a:rPr>
              <a:pPr/>
              <a:t>‹#›</a:t>
            </a:fld>
            <a:endParaRPr lang="he-IL">
              <a:solidFill>
                <a:srgbClr val="62B4C6">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63751563"/>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76586810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4009"/>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902"/>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3F3F2"/>
                </a:solidFill>
              </a:rPr>
              <a:pPr/>
              <a:t>כ"ט/תמוז/תשפ"ב</a:t>
            </a:fld>
            <a:endParaRPr lang="he-IL">
              <a:solidFill>
                <a:srgbClr val="F3F3F2"/>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3F3F2"/>
              </a:solidFill>
            </a:endParaRPr>
          </a:p>
        </p:txBody>
      </p:sp>
      <p:sp>
        <p:nvSpPr>
          <p:cNvPr id="6" name="Slide Number Placeholder 5"/>
          <p:cNvSpPr>
            <a:spLocks noGrp="1"/>
          </p:cNvSpPr>
          <p:nvPr>
            <p:ph type="sldNum" sz="quarter" idx="12"/>
          </p:nvPr>
        </p:nvSpPr>
        <p:spPr>
          <a:xfrm>
            <a:off x="7456885" y="6375679"/>
            <a:ext cx="1115675" cy="345796"/>
          </a:xfrm>
        </p:spPr>
        <p:txBody>
          <a:bodyPr/>
          <a:lstStyle>
            <a:lvl1pPr>
              <a:defRPr baseline="0">
                <a:solidFill>
                  <a:schemeClr val="tx2"/>
                </a:solidFill>
              </a:defRPr>
            </a:lvl1pPr>
          </a:lstStyle>
          <a:p>
            <a:fld id="{BC7938EB-6227-43D5-B522-A54398E2AAC9}" type="slidenum">
              <a:rPr lang="he-IL" smtClean="0">
                <a:solidFill>
                  <a:srgbClr val="F3F3F2"/>
                </a:solidFill>
              </a:rPr>
              <a:pPr/>
              <a:t>‹#›</a:t>
            </a:fld>
            <a:endParaRPr lang="he-IL">
              <a:solidFill>
                <a:srgbClr val="F3F3F2"/>
              </a:solidFill>
            </a:endParaRPr>
          </a:p>
        </p:txBody>
      </p:sp>
      <p:grpSp>
        <p:nvGrpSpPr>
          <p:cNvPr id="7" name="Group 6" title="left scallop shape"/>
          <p:cNvGrpSpPr/>
          <p:nvPr/>
        </p:nvGrpSpPr>
        <p:grpSpPr>
          <a:xfrm>
            <a:off x="60"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999374741"/>
      </p:ext>
    </p:extLst>
  </p:cSld>
  <p:clrMapOvr>
    <a:overrideClrMapping bg1="dk1" tx1="lt1" bg2="dk2" tx2="lt2" accent1="accent1" accent2="accent2" accent3="accent3" accent4="accent4" accent5="accent5" accent6="accent6" hlink="hlink" folHlink="folHlink"/>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267559690"/>
      </p:ext>
    </p:extLst>
  </p:cSld>
  <p:clrMapOvr>
    <a:masterClrMapping/>
  </p:clrMapOvr>
  <p:extLst>
    <p:ext uri="{DCECCB84-F9BA-43D5-87BE-67443E8EF086}">
      <p15:sldGuideLst xmlns:p15="http://schemas.microsoft.com/office/powerpoint/2012/main"/>
    </p:ext>
  </p:extLs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21"/>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75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75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659926234"/>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181"/>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81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814"/>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8" name="Footer Placeholder 7"/>
          <p:cNvSpPr>
            <a:spLocks noGrp="1"/>
          </p:cNvSpPr>
          <p:nvPr>
            <p:ph type="ftr" sz="quarter" idx="11"/>
          </p:nvPr>
        </p:nvSpPr>
        <p:spPr/>
        <p:txBody>
          <a:bodyPr/>
          <a:lstStyle/>
          <a:p>
            <a:endParaRPr lang="he-IL">
              <a:solidFill>
                <a:prstClr val="black">
                  <a:lumMod val="65000"/>
                  <a:lumOff val="35000"/>
                </a:prst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927345028"/>
      </p:ext>
    </p:extLst>
  </p:cSld>
  <p:clrMapOvr>
    <a:masterClrMapping/>
  </p:clrMapOvr>
  <p:extLst>
    <p:ext uri="{DCECCB84-F9BA-43D5-87BE-67443E8EF086}">
      <p15:sldGuideLst xmlns:p15="http://schemas.microsoft.com/office/powerpoint/2012/main"/>
    </p:ext>
  </p:extLs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011818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80634946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20"/>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67699585"/>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9017162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37744364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35" y="382506"/>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5" name="Footer Placeholder 4"/>
          <p:cNvSpPr>
            <a:spLocks noGrp="1"/>
          </p:cNvSpPr>
          <p:nvPr>
            <p:ph type="ftr" sz="quarter" idx="11"/>
          </p:nvPr>
        </p:nvSpPr>
        <p:spPr/>
        <p:txBody>
          <a:bodyPr/>
          <a:lstStyle/>
          <a:p>
            <a:endParaRPr lang="he-IL">
              <a:solidFill>
                <a:prstClr val="black">
                  <a:lumMod val="65000"/>
                  <a:lumOff val="35000"/>
                </a:prst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7986641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1011"/>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271"/>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92D050">
                    <a:lumMod val="50000"/>
                  </a:srgbClr>
                </a:solidFill>
              </a:rPr>
              <a:pPr/>
              <a:t>כ"ט/תמוז/תשפ"ב</a:t>
            </a:fld>
            <a:endParaRPr lang="he-IL">
              <a:solidFill>
                <a:srgbClr val="92D050">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92D050">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92D050">
                    <a:lumMod val="50000"/>
                  </a:srgbClr>
                </a:solidFill>
              </a:rPr>
              <a:pPr/>
              <a:t>‹#›</a:t>
            </a:fld>
            <a:endParaRPr lang="he-IL">
              <a:solidFill>
                <a:srgbClr val="92D050">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74155683"/>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946191038"/>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3963"/>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856"/>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7F0DF"/>
                </a:solidFill>
              </a:rPr>
              <a:pPr/>
              <a:t>כ"ט/תמוז/תשפ"ב</a:t>
            </a:fld>
            <a:endParaRPr lang="he-IL">
              <a:solidFill>
                <a:srgbClr val="F7F0DF"/>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7F0DF"/>
              </a:solidFill>
            </a:endParaRPr>
          </a:p>
        </p:txBody>
      </p:sp>
      <p:sp>
        <p:nvSpPr>
          <p:cNvPr id="6" name="Slide Number Placeholder 5"/>
          <p:cNvSpPr>
            <a:spLocks noGrp="1"/>
          </p:cNvSpPr>
          <p:nvPr>
            <p:ph type="sldNum" sz="quarter" idx="12"/>
          </p:nvPr>
        </p:nvSpPr>
        <p:spPr>
          <a:xfrm>
            <a:off x="7456862" y="6375679"/>
            <a:ext cx="1115675" cy="345796"/>
          </a:xfrm>
        </p:spPr>
        <p:txBody>
          <a:bodyPr/>
          <a:lstStyle>
            <a:lvl1pPr>
              <a:defRPr baseline="0">
                <a:solidFill>
                  <a:schemeClr val="tx2"/>
                </a:solidFill>
              </a:defRPr>
            </a:lvl1pPr>
          </a:lstStyle>
          <a:p>
            <a:fld id="{BC7938EB-6227-43D5-B522-A54398E2AAC9}" type="slidenum">
              <a:rPr lang="he-IL" smtClean="0">
                <a:solidFill>
                  <a:srgbClr val="F7F0DF"/>
                </a:solidFill>
              </a:rPr>
              <a:pPr/>
              <a:t>‹#›</a:t>
            </a:fld>
            <a:endParaRPr lang="he-IL">
              <a:solidFill>
                <a:srgbClr val="F7F0DF"/>
              </a:solidFill>
            </a:endParaRPr>
          </a:p>
        </p:txBody>
      </p:sp>
      <p:grpSp>
        <p:nvGrpSpPr>
          <p:cNvPr id="7" name="Group 6" title="left scallop shape"/>
          <p:cNvGrpSpPr/>
          <p:nvPr/>
        </p:nvGrpSpPr>
        <p:grpSpPr>
          <a:xfrm>
            <a:off x="37"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4216453293"/>
      </p:ext>
    </p:extLst>
  </p:cSld>
  <p:clrMapOvr>
    <a:overrideClrMapping bg1="dk1" tx1="lt1" bg2="dk2" tx2="lt2" accent1="accent1" accent2="accent2" accent3="accent3" accent4="accent4" accent5="accent5" accent6="accent6" hlink="hlink" folHlink="folHlink"/>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6" name="Footer Placeholder 5"/>
          <p:cNvSpPr>
            <a:spLocks noGrp="1"/>
          </p:cNvSpPr>
          <p:nvPr>
            <p:ph type="ftr" sz="quarter" idx="11"/>
          </p:nvPr>
        </p:nvSpPr>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3512486273"/>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4" name="Footer Placeholder 3"/>
          <p:cNvSpPr>
            <a:spLocks noGrp="1"/>
          </p:cNvSpPr>
          <p:nvPr>
            <p:ph type="ftr" sz="quarter" idx="11"/>
          </p:nvPr>
        </p:nvSpPr>
        <p:spPr/>
        <p:txBody>
          <a:bodyPr/>
          <a:lstStyle/>
          <a:p>
            <a:endParaRPr lang="he-IL">
              <a:solidFill>
                <a:prstClr val="black">
                  <a:lumMod val="65000"/>
                  <a:lumOff val="35000"/>
                </a:prst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19002320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075"/>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70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70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8" name="Footer Placeholder 7"/>
          <p:cNvSpPr>
            <a:spLocks noGrp="1"/>
          </p:cNvSpPr>
          <p:nvPr>
            <p:ph type="ftr" sz="quarter" idx="11"/>
          </p:nvPr>
        </p:nvSpPr>
        <p:spPr/>
        <p:txBody>
          <a:bodyPr/>
          <a:lstStyle/>
          <a:p>
            <a:endParaRPr lang="he-IL">
              <a:solidFill>
                <a:srgbClr val="009900">
                  <a:lumMod val="65000"/>
                  <a:lumOff val="35000"/>
                </a:srgb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789855127"/>
      </p:ext>
    </p:extLst>
  </p:cSld>
  <p:clrMapOvr>
    <a:masterClrMapping/>
  </p:clrMapOvr>
  <p:extLst>
    <p:ext uri="{DCECCB84-F9BA-43D5-87BE-67443E8EF086}">
      <p15:sldGuideLst xmlns:p15="http://schemas.microsoft.com/office/powerpoint/2012/main"/>
    </p:ext>
  </p:extLs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4" name="Footer Placeholder 3"/>
          <p:cNvSpPr>
            <a:spLocks noGrp="1"/>
          </p:cNvSpPr>
          <p:nvPr>
            <p:ph type="ftr" sz="quarter" idx="11"/>
          </p:nvPr>
        </p:nvSpPr>
        <p:spPr/>
        <p:txBody>
          <a:bodyPr/>
          <a:lstStyle/>
          <a:p>
            <a:endParaRPr lang="he-IL">
              <a:solidFill>
                <a:srgbClr val="009900">
                  <a:lumMod val="65000"/>
                  <a:lumOff val="35000"/>
                </a:srgb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276691640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3" name="Footer Placeholder 2"/>
          <p:cNvSpPr>
            <a:spLocks noGrp="1"/>
          </p:cNvSpPr>
          <p:nvPr>
            <p:ph type="ftr" sz="quarter" idx="11"/>
          </p:nvPr>
        </p:nvSpPr>
        <p:spPr/>
        <p:txBody>
          <a:bodyPr/>
          <a:lstStyle/>
          <a:p>
            <a:endParaRPr lang="he-IL">
              <a:solidFill>
                <a:srgbClr val="009900">
                  <a:lumMod val="65000"/>
                  <a:lumOff val="35000"/>
                </a:srgb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597439252"/>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74"/>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35785752"/>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64.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896679140"/>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75236710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12" y="382460"/>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37812326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74" y="630991"/>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251"/>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92D050">
                    <a:lumMod val="50000"/>
                  </a:srgbClr>
                </a:solidFill>
              </a:rPr>
              <a:pPr/>
              <a:t>כ"ט/תמוז/תשפ"ב</a:t>
            </a:fld>
            <a:endParaRPr lang="he-IL">
              <a:solidFill>
                <a:srgbClr val="92D050">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92D050">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92D050">
                    <a:lumMod val="50000"/>
                  </a:srgbClr>
                </a:solidFill>
              </a:rPr>
              <a:pPr/>
              <a:t>‹#›</a:t>
            </a:fld>
            <a:endParaRPr lang="he-IL">
              <a:solidFill>
                <a:srgbClr val="92D050">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021784099"/>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2894512211"/>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11" y="1073943"/>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836"/>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7F0DF"/>
                </a:solidFill>
              </a:rPr>
              <a:pPr/>
              <a:t>כ"ט/תמוז/תשפ"ב</a:t>
            </a:fld>
            <a:endParaRPr lang="he-IL">
              <a:solidFill>
                <a:srgbClr val="F7F0DF"/>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7F0DF"/>
              </a:solidFill>
            </a:endParaRPr>
          </a:p>
        </p:txBody>
      </p:sp>
      <p:sp>
        <p:nvSpPr>
          <p:cNvPr id="6" name="Slide Number Placeholder 5"/>
          <p:cNvSpPr>
            <a:spLocks noGrp="1"/>
          </p:cNvSpPr>
          <p:nvPr>
            <p:ph type="sldNum" sz="quarter" idx="12"/>
          </p:nvPr>
        </p:nvSpPr>
        <p:spPr>
          <a:xfrm>
            <a:off x="7456852" y="6375679"/>
            <a:ext cx="1115675" cy="345796"/>
          </a:xfrm>
        </p:spPr>
        <p:txBody>
          <a:bodyPr/>
          <a:lstStyle>
            <a:lvl1pPr>
              <a:defRPr baseline="0">
                <a:solidFill>
                  <a:schemeClr val="tx2"/>
                </a:solidFill>
              </a:defRPr>
            </a:lvl1pPr>
          </a:lstStyle>
          <a:p>
            <a:fld id="{BC7938EB-6227-43D5-B522-A54398E2AAC9}" type="slidenum">
              <a:rPr lang="he-IL" smtClean="0">
                <a:solidFill>
                  <a:srgbClr val="F7F0DF"/>
                </a:solidFill>
              </a:rPr>
              <a:pPr/>
              <a:t>‹#›</a:t>
            </a:fld>
            <a:endParaRPr lang="he-IL">
              <a:solidFill>
                <a:srgbClr val="F7F0DF"/>
              </a:solidFill>
            </a:endParaRPr>
          </a:p>
        </p:txBody>
      </p:sp>
      <p:grpSp>
        <p:nvGrpSpPr>
          <p:cNvPr id="7" name="Group 6" title="left scallop shape"/>
          <p:cNvGrpSpPr/>
          <p:nvPr/>
        </p:nvGrpSpPr>
        <p:grpSpPr>
          <a:xfrm>
            <a:off x="27"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1110330764"/>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3" name="Footer Placeholder 2"/>
          <p:cNvSpPr>
            <a:spLocks noGrp="1"/>
          </p:cNvSpPr>
          <p:nvPr>
            <p:ph type="ftr" sz="quarter" idx="11"/>
          </p:nvPr>
        </p:nvSpPr>
        <p:spPr/>
        <p:txBody>
          <a:bodyPr/>
          <a:lstStyle/>
          <a:p>
            <a:endParaRPr lang="he-IL">
              <a:solidFill>
                <a:prstClr val="black">
                  <a:lumMod val="65000"/>
                  <a:lumOff val="35000"/>
                </a:prst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3442263934"/>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6" name="Footer Placeholder 5"/>
          <p:cNvSpPr>
            <a:spLocks noGrp="1"/>
          </p:cNvSpPr>
          <p:nvPr>
            <p:ph type="ftr" sz="quarter" idx="11"/>
          </p:nvPr>
        </p:nvSpPr>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343520894"/>
      </p:ext>
    </p:extLst>
  </p:cSld>
  <p:clrMapOvr>
    <a:masterClrMapping/>
  </p:clrMapOvr>
  <p:extLst>
    <p:ext uri="{DCECCB84-F9BA-43D5-87BE-67443E8EF086}">
      <p15:sldGuideLst xmlns:p15="http://schemas.microsoft.com/office/powerpoint/2012/main"/>
    </p:ext>
  </p:extLs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055"/>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68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688"/>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8" name="Footer Placeholder 7"/>
          <p:cNvSpPr>
            <a:spLocks noGrp="1"/>
          </p:cNvSpPr>
          <p:nvPr>
            <p:ph type="ftr" sz="quarter" idx="11"/>
          </p:nvPr>
        </p:nvSpPr>
        <p:spPr/>
        <p:txBody>
          <a:bodyPr/>
          <a:lstStyle/>
          <a:p>
            <a:endParaRPr lang="he-IL">
              <a:solidFill>
                <a:srgbClr val="009900">
                  <a:lumMod val="65000"/>
                  <a:lumOff val="35000"/>
                </a:srgb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2928871406"/>
      </p:ext>
    </p:extLst>
  </p:cSld>
  <p:clrMapOvr>
    <a:masterClrMapping/>
  </p:clrMapOvr>
  <p:extLst>
    <p:ext uri="{DCECCB84-F9BA-43D5-87BE-67443E8EF086}">
      <p15:sldGuideLst xmlns:p15="http://schemas.microsoft.com/office/powerpoint/2012/main"/>
    </p:ext>
  </p:extLs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4" name="Footer Placeholder 3"/>
          <p:cNvSpPr>
            <a:spLocks noGrp="1"/>
          </p:cNvSpPr>
          <p:nvPr>
            <p:ph type="ftr" sz="quarter" idx="11"/>
          </p:nvPr>
        </p:nvSpPr>
        <p:spPr/>
        <p:txBody>
          <a:bodyPr/>
          <a:lstStyle/>
          <a:p>
            <a:endParaRPr lang="he-IL">
              <a:solidFill>
                <a:srgbClr val="009900">
                  <a:lumMod val="65000"/>
                  <a:lumOff val="35000"/>
                </a:srgb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68560801"/>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3" name="Footer Placeholder 2"/>
          <p:cNvSpPr>
            <a:spLocks noGrp="1"/>
          </p:cNvSpPr>
          <p:nvPr>
            <p:ph type="ftr" sz="quarter" idx="11"/>
          </p:nvPr>
        </p:nvSpPr>
        <p:spPr/>
        <p:txBody>
          <a:bodyPr/>
          <a:lstStyle/>
          <a:p>
            <a:endParaRPr lang="he-IL">
              <a:solidFill>
                <a:srgbClr val="009900">
                  <a:lumMod val="65000"/>
                  <a:lumOff val="35000"/>
                </a:srgb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55733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54"/>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092251599"/>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25"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71772105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499621933"/>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3002" y="382440"/>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4232867405"/>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type="title" preserve="1">
  <p:cSld name="שקופית כותרת">
    <p:bg>
      <p:bgPr>
        <a:solidFill>
          <a:schemeClr val="accent1"/>
        </a:solidFill>
        <a:effectLst/>
      </p:bgPr>
    </p:bg>
    <p:spTree>
      <p:nvGrpSpPr>
        <p:cNvPr id="1" name=""/>
        <p:cNvGrpSpPr/>
        <p:nvPr/>
      </p:nvGrpSpPr>
      <p:grpSpPr>
        <a:xfrm>
          <a:off x="0" y="0"/>
          <a:ext cx="0" cy="0"/>
          <a:chOff x="0" y="0"/>
          <a:chExt cx="0" cy="0"/>
        </a:xfrm>
      </p:grpSpPr>
      <p:sp>
        <p:nvSpPr>
          <p:cNvPr id="11" name="Freeform 6" title="scalloped circle"/>
          <p:cNvSpPr/>
          <p:nvPr/>
        </p:nvSpPr>
        <p:spPr bwMode="auto">
          <a:xfrm>
            <a:off x="2667767" y="630945"/>
            <a:ext cx="3926681" cy="5229225"/>
          </a:xfrm>
          <a:custGeom>
            <a:avLst/>
            <a:gdLst/>
            <a:ahLst/>
            <a:cxnLst/>
            <a:rect l="0" t="0" r="r" b="b"/>
            <a:pathLst>
              <a:path w="3298" h="3294">
                <a:moveTo>
                  <a:pt x="1649" y="0"/>
                </a:moveTo>
                <a:lnTo>
                  <a:pt x="1681" y="3"/>
                </a:lnTo>
                <a:lnTo>
                  <a:pt x="1712" y="11"/>
                </a:lnTo>
                <a:lnTo>
                  <a:pt x="1742" y="23"/>
                </a:lnTo>
                <a:lnTo>
                  <a:pt x="1773" y="38"/>
                </a:lnTo>
                <a:lnTo>
                  <a:pt x="1802" y="55"/>
                </a:lnTo>
                <a:lnTo>
                  <a:pt x="1832" y="73"/>
                </a:lnTo>
                <a:lnTo>
                  <a:pt x="1862" y="89"/>
                </a:lnTo>
                <a:lnTo>
                  <a:pt x="1892" y="105"/>
                </a:lnTo>
                <a:lnTo>
                  <a:pt x="1921" y="117"/>
                </a:lnTo>
                <a:lnTo>
                  <a:pt x="1953" y="125"/>
                </a:lnTo>
                <a:lnTo>
                  <a:pt x="1984" y="129"/>
                </a:lnTo>
                <a:lnTo>
                  <a:pt x="2017" y="129"/>
                </a:lnTo>
                <a:lnTo>
                  <a:pt x="2051" y="127"/>
                </a:lnTo>
                <a:lnTo>
                  <a:pt x="2085" y="123"/>
                </a:lnTo>
                <a:lnTo>
                  <a:pt x="2119" y="118"/>
                </a:lnTo>
                <a:lnTo>
                  <a:pt x="2153" y="114"/>
                </a:lnTo>
                <a:lnTo>
                  <a:pt x="2187" y="111"/>
                </a:lnTo>
                <a:lnTo>
                  <a:pt x="2219" y="112"/>
                </a:lnTo>
                <a:lnTo>
                  <a:pt x="2250" y="116"/>
                </a:lnTo>
                <a:lnTo>
                  <a:pt x="2280" y="125"/>
                </a:lnTo>
                <a:lnTo>
                  <a:pt x="2305" y="138"/>
                </a:lnTo>
                <a:lnTo>
                  <a:pt x="2329" y="155"/>
                </a:lnTo>
                <a:lnTo>
                  <a:pt x="2350" y="175"/>
                </a:lnTo>
                <a:lnTo>
                  <a:pt x="2371" y="198"/>
                </a:lnTo>
                <a:lnTo>
                  <a:pt x="2390" y="222"/>
                </a:lnTo>
                <a:lnTo>
                  <a:pt x="2409" y="247"/>
                </a:lnTo>
                <a:lnTo>
                  <a:pt x="2428" y="272"/>
                </a:lnTo>
                <a:lnTo>
                  <a:pt x="2447" y="296"/>
                </a:lnTo>
                <a:lnTo>
                  <a:pt x="2467" y="319"/>
                </a:lnTo>
                <a:lnTo>
                  <a:pt x="2490" y="339"/>
                </a:lnTo>
                <a:lnTo>
                  <a:pt x="2512" y="357"/>
                </a:lnTo>
                <a:lnTo>
                  <a:pt x="2537" y="371"/>
                </a:lnTo>
                <a:lnTo>
                  <a:pt x="2564" y="383"/>
                </a:lnTo>
                <a:lnTo>
                  <a:pt x="2593" y="393"/>
                </a:lnTo>
                <a:lnTo>
                  <a:pt x="2623" y="402"/>
                </a:lnTo>
                <a:lnTo>
                  <a:pt x="2653" y="410"/>
                </a:lnTo>
                <a:lnTo>
                  <a:pt x="2684" y="418"/>
                </a:lnTo>
                <a:lnTo>
                  <a:pt x="2713" y="427"/>
                </a:lnTo>
                <a:lnTo>
                  <a:pt x="2742" y="437"/>
                </a:lnTo>
                <a:lnTo>
                  <a:pt x="2769" y="449"/>
                </a:lnTo>
                <a:lnTo>
                  <a:pt x="2793" y="464"/>
                </a:lnTo>
                <a:lnTo>
                  <a:pt x="2815" y="482"/>
                </a:lnTo>
                <a:lnTo>
                  <a:pt x="2833" y="504"/>
                </a:lnTo>
                <a:lnTo>
                  <a:pt x="2848" y="528"/>
                </a:lnTo>
                <a:lnTo>
                  <a:pt x="2860" y="555"/>
                </a:lnTo>
                <a:lnTo>
                  <a:pt x="2870" y="584"/>
                </a:lnTo>
                <a:lnTo>
                  <a:pt x="2879" y="613"/>
                </a:lnTo>
                <a:lnTo>
                  <a:pt x="2887" y="644"/>
                </a:lnTo>
                <a:lnTo>
                  <a:pt x="2895" y="674"/>
                </a:lnTo>
                <a:lnTo>
                  <a:pt x="2904" y="704"/>
                </a:lnTo>
                <a:lnTo>
                  <a:pt x="2914" y="733"/>
                </a:lnTo>
                <a:lnTo>
                  <a:pt x="2926" y="760"/>
                </a:lnTo>
                <a:lnTo>
                  <a:pt x="2940" y="785"/>
                </a:lnTo>
                <a:lnTo>
                  <a:pt x="2958" y="807"/>
                </a:lnTo>
                <a:lnTo>
                  <a:pt x="2978" y="830"/>
                </a:lnTo>
                <a:lnTo>
                  <a:pt x="3001" y="850"/>
                </a:lnTo>
                <a:lnTo>
                  <a:pt x="3025" y="869"/>
                </a:lnTo>
                <a:lnTo>
                  <a:pt x="3051" y="888"/>
                </a:lnTo>
                <a:lnTo>
                  <a:pt x="3076" y="907"/>
                </a:lnTo>
                <a:lnTo>
                  <a:pt x="3100" y="926"/>
                </a:lnTo>
                <a:lnTo>
                  <a:pt x="3123" y="947"/>
                </a:lnTo>
                <a:lnTo>
                  <a:pt x="3143" y="968"/>
                </a:lnTo>
                <a:lnTo>
                  <a:pt x="3160" y="992"/>
                </a:lnTo>
                <a:lnTo>
                  <a:pt x="3173" y="1017"/>
                </a:lnTo>
                <a:lnTo>
                  <a:pt x="3182" y="1047"/>
                </a:lnTo>
                <a:lnTo>
                  <a:pt x="3186" y="1078"/>
                </a:lnTo>
                <a:lnTo>
                  <a:pt x="3187" y="1110"/>
                </a:lnTo>
                <a:lnTo>
                  <a:pt x="3184" y="1144"/>
                </a:lnTo>
                <a:lnTo>
                  <a:pt x="3180" y="1178"/>
                </a:lnTo>
                <a:lnTo>
                  <a:pt x="3175" y="1212"/>
                </a:lnTo>
                <a:lnTo>
                  <a:pt x="3171" y="1246"/>
                </a:lnTo>
                <a:lnTo>
                  <a:pt x="3169" y="1280"/>
                </a:lnTo>
                <a:lnTo>
                  <a:pt x="3169" y="1313"/>
                </a:lnTo>
                <a:lnTo>
                  <a:pt x="3173" y="1344"/>
                </a:lnTo>
                <a:lnTo>
                  <a:pt x="3181" y="1375"/>
                </a:lnTo>
                <a:lnTo>
                  <a:pt x="3193" y="1404"/>
                </a:lnTo>
                <a:lnTo>
                  <a:pt x="3209" y="1434"/>
                </a:lnTo>
                <a:lnTo>
                  <a:pt x="3225" y="1464"/>
                </a:lnTo>
                <a:lnTo>
                  <a:pt x="3243" y="1494"/>
                </a:lnTo>
                <a:lnTo>
                  <a:pt x="3260" y="1523"/>
                </a:lnTo>
                <a:lnTo>
                  <a:pt x="3275" y="1554"/>
                </a:lnTo>
                <a:lnTo>
                  <a:pt x="3287" y="1584"/>
                </a:lnTo>
                <a:lnTo>
                  <a:pt x="3295" y="1615"/>
                </a:lnTo>
                <a:lnTo>
                  <a:pt x="3298" y="1647"/>
                </a:lnTo>
                <a:lnTo>
                  <a:pt x="3295" y="1679"/>
                </a:lnTo>
                <a:lnTo>
                  <a:pt x="3287" y="1710"/>
                </a:lnTo>
                <a:lnTo>
                  <a:pt x="3275" y="1740"/>
                </a:lnTo>
                <a:lnTo>
                  <a:pt x="3260" y="1771"/>
                </a:lnTo>
                <a:lnTo>
                  <a:pt x="3243" y="1800"/>
                </a:lnTo>
                <a:lnTo>
                  <a:pt x="3225" y="1830"/>
                </a:lnTo>
                <a:lnTo>
                  <a:pt x="3209" y="1860"/>
                </a:lnTo>
                <a:lnTo>
                  <a:pt x="3193" y="1890"/>
                </a:lnTo>
                <a:lnTo>
                  <a:pt x="3181" y="1919"/>
                </a:lnTo>
                <a:lnTo>
                  <a:pt x="3173" y="1950"/>
                </a:lnTo>
                <a:lnTo>
                  <a:pt x="3169" y="1981"/>
                </a:lnTo>
                <a:lnTo>
                  <a:pt x="3169" y="2014"/>
                </a:lnTo>
                <a:lnTo>
                  <a:pt x="3171" y="2048"/>
                </a:lnTo>
                <a:lnTo>
                  <a:pt x="3175" y="2082"/>
                </a:lnTo>
                <a:lnTo>
                  <a:pt x="3180" y="2116"/>
                </a:lnTo>
                <a:lnTo>
                  <a:pt x="3184" y="2150"/>
                </a:lnTo>
                <a:lnTo>
                  <a:pt x="3187" y="2184"/>
                </a:lnTo>
                <a:lnTo>
                  <a:pt x="3186" y="2216"/>
                </a:lnTo>
                <a:lnTo>
                  <a:pt x="3182" y="2247"/>
                </a:lnTo>
                <a:lnTo>
                  <a:pt x="3173" y="2277"/>
                </a:lnTo>
                <a:lnTo>
                  <a:pt x="3160" y="2302"/>
                </a:lnTo>
                <a:lnTo>
                  <a:pt x="3143" y="2326"/>
                </a:lnTo>
                <a:lnTo>
                  <a:pt x="3123" y="2347"/>
                </a:lnTo>
                <a:lnTo>
                  <a:pt x="3100" y="2368"/>
                </a:lnTo>
                <a:lnTo>
                  <a:pt x="3076" y="2387"/>
                </a:lnTo>
                <a:lnTo>
                  <a:pt x="3051" y="2406"/>
                </a:lnTo>
                <a:lnTo>
                  <a:pt x="3025" y="2425"/>
                </a:lnTo>
                <a:lnTo>
                  <a:pt x="3001" y="2444"/>
                </a:lnTo>
                <a:lnTo>
                  <a:pt x="2978" y="2464"/>
                </a:lnTo>
                <a:lnTo>
                  <a:pt x="2958" y="2487"/>
                </a:lnTo>
                <a:lnTo>
                  <a:pt x="2940" y="2509"/>
                </a:lnTo>
                <a:lnTo>
                  <a:pt x="2926" y="2534"/>
                </a:lnTo>
                <a:lnTo>
                  <a:pt x="2914" y="2561"/>
                </a:lnTo>
                <a:lnTo>
                  <a:pt x="2904" y="2590"/>
                </a:lnTo>
                <a:lnTo>
                  <a:pt x="2895" y="2620"/>
                </a:lnTo>
                <a:lnTo>
                  <a:pt x="2887" y="2650"/>
                </a:lnTo>
                <a:lnTo>
                  <a:pt x="2879" y="2681"/>
                </a:lnTo>
                <a:lnTo>
                  <a:pt x="2870" y="2710"/>
                </a:lnTo>
                <a:lnTo>
                  <a:pt x="2860" y="2739"/>
                </a:lnTo>
                <a:lnTo>
                  <a:pt x="2848" y="2766"/>
                </a:lnTo>
                <a:lnTo>
                  <a:pt x="2833" y="2790"/>
                </a:lnTo>
                <a:lnTo>
                  <a:pt x="2815" y="2812"/>
                </a:lnTo>
                <a:lnTo>
                  <a:pt x="2793" y="2830"/>
                </a:lnTo>
                <a:lnTo>
                  <a:pt x="2769" y="2845"/>
                </a:lnTo>
                <a:lnTo>
                  <a:pt x="2742" y="2857"/>
                </a:lnTo>
                <a:lnTo>
                  <a:pt x="2713" y="2867"/>
                </a:lnTo>
                <a:lnTo>
                  <a:pt x="2684" y="2876"/>
                </a:lnTo>
                <a:lnTo>
                  <a:pt x="2653" y="2884"/>
                </a:lnTo>
                <a:lnTo>
                  <a:pt x="2623" y="2892"/>
                </a:lnTo>
                <a:lnTo>
                  <a:pt x="2593" y="2901"/>
                </a:lnTo>
                <a:lnTo>
                  <a:pt x="2564" y="2911"/>
                </a:lnTo>
                <a:lnTo>
                  <a:pt x="2537" y="2923"/>
                </a:lnTo>
                <a:lnTo>
                  <a:pt x="2512" y="2937"/>
                </a:lnTo>
                <a:lnTo>
                  <a:pt x="2490" y="2955"/>
                </a:lnTo>
                <a:lnTo>
                  <a:pt x="2467" y="2975"/>
                </a:lnTo>
                <a:lnTo>
                  <a:pt x="2447" y="2998"/>
                </a:lnTo>
                <a:lnTo>
                  <a:pt x="2428" y="3022"/>
                </a:lnTo>
                <a:lnTo>
                  <a:pt x="2409" y="3047"/>
                </a:lnTo>
                <a:lnTo>
                  <a:pt x="2390" y="3072"/>
                </a:lnTo>
                <a:lnTo>
                  <a:pt x="2371" y="3096"/>
                </a:lnTo>
                <a:lnTo>
                  <a:pt x="2350" y="3119"/>
                </a:lnTo>
                <a:lnTo>
                  <a:pt x="2329" y="3139"/>
                </a:lnTo>
                <a:lnTo>
                  <a:pt x="2305" y="3156"/>
                </a:lnTo>
                <a:lnTo>
                  <a:pt x="2280" y="3169"/>
                </a:lnTo>
                <a:lnTo>
                  <a:pt x="2250" y="3178"/>
                </a:lnTo>
                <a:lnTo>
                  <a:pt x="2219" y="3182"/>
                </a:lnTo>
                <a:lnTo>
                  <a:pt x="2187" y="3183"/>
                </a:lnTo>
                <a:lnTo>
                  <a:pt x="2153" y="3180"/>
                </a:lnTo>
                <a:lnTo>
                  <a:pt x="2119" y="3176"/>
                </a:lnTo>
                <a:lnTo>
                  <a:pt x="2085" y="3171"/>
                </a:lnTo>
                <a:lnTo>
                  <a:pt x="2051" y="3167"/>
                </a:lnTo>
                <a:lnTo>
                  <a:pt x="2017" y="3165"/>
                </a:lnTo>
                <a:lnTo>
                  <a:pt x="1984" y="3165"/>
                </a:lnTo>
                <a:lnTo>
                  <a:pt x="1953" y="3169"/>
                </a:lnTo>
                <a:lnTo>
                  <a:pt x="1921" y="3177"/>
                </a:lnTo>
                <a:lnTo>
                  <a:pt x="1892" y="3189"/>
                </a:lnTo>
                <a:lnTo>
                  <a:pt x="1862" y="3205"/>
                </a:lnTo>
                <a:lnTo>
                  <a:pt x="1832" y="3221"/>
                </a:lnTo>
                <a:lnTo>
                  <a:pt x="1802" y="3239"/>
                </a:lnTo>
                <a:lnTo>
                  <a:pt x="1773" y="3256"/>
                </a:lnTo>
                <a:lnTo>
                  <a:pt x="1742" y="3271"/>
                </a:lnTo>
                <a:lnTo>
                  <a:pt x="1712" y="3283"/>
                </a:lnTo>
                <a:lnTo>
                  <a:pt x="1681" y="3291"/>
                </a:lnTo>
                <a:lnTo>
                  <a:pt x="1649" y="3294"/>
                </a:lnTo>
                <a:lnTo>
                  <a:pt x="1617" y="3291"/>
                </a:lnTo>
                <a:lnTo>
                  <a:pt x="1586" y="3283"/>
                </a:lnTo>
                <a:lnTo>
                  <a:pt x="1556" y="3271"/>
                </a:lnTo>
                <a:lnTo>
                  <a:pt x="1525" y="3256"/>
                </a:lnTo>
                <a:lnTo>
                  <a:pt x="1496" y="3239"/>
                </a:lnTo>
                <a:lnTo>
                  <a:pt x="1466" y="3221"/>
                </a:lnTo>
                <a:lnTo>
                  <a:pt x="1436" y="3205"/>
                </a:lnTo>
                <a:lnTo>
                  <a:pt x="1406" y="3189"/>
                </a:lnTo>
                <a:lnTo>
                  <a:pt x="1376" y="3177"/>
                </a:lnTo>
                <a:lnTo>
                  <a:pt x="1345" y="3169"/>
                </a:lnTo>
                <a:lnTo>
                  <a:pt x="1314" y="3165"/>
                </a:lnTo>
                <a:lnTo>
                  <a:pt x="1281" y="3165"/>
                </a:lnTo>
                <a:lnTo>
                  <a:pt x="1247" y="3167"/>
                </a:lnTo>
                <a:lnTo>
                  <a:pt x="1213" y="3171"/>
                </a:lnTo>
                <a:lnTo>
                  <a:pt x="1179" y="3176"/>
                </a:lnTo>
                <a:lnTo>
                  <a:pt x="1145" y="3180"/>
                </a:lnTo>
                <a:lnTo>
                  <a:pt x="1111" y="3183"/>
                </a:lnTo>
                <a:lnTo>
                  <a:pt x="1079" y="3182"/>
                </a:lnTo>
                <a:lnTo>
                  <a:pt x="1048" y="3178"/>
                </a:lnTo>
                <a:lnTo>
                  <a:pt x="1018" y="3169"/>
                </a:lnTo>
                <a:lnTo>
                  <a:pt x="993" y="3156"/>
                </a:lnTo>
                <a:lnTo>
                  <a:pt x="969" y="3139"/>
                </a:lnTo>
                <a:lnTo>
                  <a:pt x="948" y="3119"/>
                </a:lnTo>
                <a:lnTo>
                  <a:pt x="927" y="3096"/>
                </a:lnTo>
                <a:lnTo>
                  <a:pt x="908" y="3072"/>
                </a:lnTo>
                <a:lnTo>
                  <a:pt x="889" y="3047"/>
                </a:lnTo>
                <a:lnTo>
                  <a:pt x="870" y="3022"/>
                </a:lnTo>
                <a:lnTo>
                  <a:pt x="851" y="2998"/>
                </a:lnTo>
                <a:lnTo>
                  <a:pt x="831" y="2975"/>
                </a:lnTo>
                <a:lnTo>
                  <a:pt x="808" y="2955"/>
                </a:lnTo>
                <a:lnTo>
                  <a:pt x="786" y="2937"/>
                </a:lnTo>
                <a:lnTo>
                  <a:pt x="761" y="2923"/>
                </a:lnTo>
                <a:lnTo>
                  <a:pt x="734" y="2911"/>
                </a:lnTo>
                <a:lnTo>
                  <a:pt x="705" y="2901"/>
                </a:lnTo>
                <a:lnTo>
                  <a:pt x="675" y="2892"/>
                </a:lnTo>
                <a:lnTo>
                  <a:pt x="645" y="2884"/>
                </a:lnTo>
                <a:lnTo>
                  <a:pt x="614" y="2876"/>
                </a:lnTo>
                <a:lnTo>
                  <a:pt x="585" y="2867"/>
                </a:lnTo>
                <a:lnTo>
                  <a:pt x="556" y="2857"/>
                </a:lnTo>
                <a:lnTo>
                  <a:pt x="529" y="2845"/>
                </a:lnTo>
                <a:lnTo>
                  <a:pt x="505" y="2830"/>
                </a:lnTo>
                <a:lnTo>
                  <a:pt x="483" y="2812"/>
                </a:lnTo>
                <a:lnTo>
                  <a:pt x="465" y="2790"/>
                </a:lnTo>
                <a:lnTo>
                  <a:pt x="450" y="2766"/>
                </a:lnTo>
                <a:lnTo>
                  <a:pt x="438" y="2739"/>
                </a:lnTo>
                <a:lnTo>
                  <a:pt x="428" y="2710"/>
                </a:lnTo>
                <a:lnTo>
                  <a:pt x="419" y="2681"/>
                </a:lnTo>
                <a:lnTo>
                  <a:pt x="411" y="2650"/>
                </a:lnTo>
                <a:lnTo>
                  <a:pt x="403" y="2620"/>
                </a:lnTo>
                <a:lnTo>
                  <a:pt x="394" y="2590"/>
                </a:lnTo>
                <a:lnTo>
                  <a:pt x="384" y="2561"/>
                </a:lnTo>
                <a:lnTo>
                  <a:pt x="372" y="2534"/>
                </a:lnTo>
                <a:lnTo>
                  <a:pt x="358" y="2509"/>
                </a:lnTo>
                <a:lnTo>
                  <a:pt x="340" y="2487"/>
                </a:lnTo>
                <a:lnTo>
                  <a:pt x="320" y="2464"/>
                </a:lnTo>
                <a:lnTo>
                  <a:pt x="297" y="2444"/>
                </a:lnTo>
                <a:lnTo>
                  <a:pt x="272" y="2425"/>
                </a:lnTo>
                <a:lnTo>
                  <a:pt x="247" y="2406"/>
                </a:lnTo>
                <a:lnTo>
                  <a:pt x="222" y="2387"/>
                </a:lnTo>
                <a:lnTo>
                  <a:pt x="198" y="2368"/>
                </a:lnTo>
                <a:lnTo>
                  <a:pt x="175" y="2347"/>
                </a:lnTo>
                <a:lnTo>
                  <a:pt x="155" y="2326"/>
                </a:lnTo>
                <a:lnTo>
                  <a:pt x="138" y="2302"/>
                </a:lnTo>
                <a:lnTo>
                  <a:pt x="125" y="2277"/>
                </a:lnTo>
                <a:lnTo>
                  <a:pt x="116" y="2247"/>
                </a:lnTo>
                <a:lnTo>
                  <a:pt x="112" y="2216"/>
                </a:lnTo>
                <a:lnTo>
                  <a:pt x="111" y="2184"/>
                </a:lnTo>
                <a:lnTo>
                  <a:pt x="114" y="2150"/>
                </a:lnTo>
                <a:lnTo>
                  <a:pt x="118" y="2116"/>
                </a:lnTo>
                <a:lnTo>
                  <a:pt x="123" y="2082"/>
                </a:lnTo>
                <a:lnTo>
                  <a:pt x="127" y="2048"/>
                </a:lnTo>
                <a:lnTo>
                  <a:pt x="129" y="2014"/>
                </a:lnTo>
                <a:lnTo>
                  <a:pt x="129" y="1981"/>
                </a:lnTo>
                <a:lnTo>
                  <a:pt x="125" y="1950"/>
                </a:lnTo>
                <a:lnTo>
                  <a:pt x="117" y="1919"/>
                </a:lnTo>
                <a:lnTo>
                  <a:pt x="105" y="1890"/>
                </a:lnTo>
                <a:lnTo>
                  <a:pt x="90" y="1860"/>
                </a:lnTo>
                <a:lnTo>
                  <a:pt x="73" y="1830"/>
                </a:lnTo>
                <a:lnTo>
                  <a:pt x="55" y="1800"/>
                </a:lnTo>
                <a:lnTo>
                  <a:pt x="38" y="1771"/>
                </a:lnTo>
                <a:lnTo>
                  <a:pt x="23" y="1740"/>
                </a:lnTo>
                <a:lnTo>
                  <a:pt x="11" y="1710"/>
                </a:lnTo>
                <a:lnTo>
                  <a:pt x="3" y="1679"/>
                </a:lnTo>
                <a:lnTo>
                  <a:pt x="0" y="1647"/>
                </a:lnTo>
                <a:lnTo>
                  <a:pt x="3" y="1615"/>
                </a:lnTo>
                <a:lnTo>
                  <a:pt x="11" y="1584"/>
                </a:lnTo>
                <a:lnTo>
                  <a:pt x="23" y="1554"/>
                </a:lnTo>
                <a:lnTo>
                  <a:pt x="38" y="1523"/>
                </a:lnTo>
                <a:lnTo>
                  <a:pt x="55" y="1494"/>
                </a:lnTo>
                <a:lnTo>
                  <a:pt x="73" y="1464"/>
                </a:lnTo>
                <a:lnTo>
                  <a:pt x="90" y="1434"/>
                </a:lnTo>
                <a:lnTo>
                  <a:pt x="105" y="1404"/>
                </a:lnTo>
                <a:lnTo>
                  <a:pt x="117" y="1375"/>
                </a:lnTo>
                <a:lnTo>
                  <a:pt x="125" y="1344"/>
                </a:lnTo>
                <a:lnTo>
                  <a:pt x="129" y="1313"/>
                </a:lnTo>
                <a:lnTo>
                  <a:pt x="129" y="1280"/>
                </a:lnTo>
                <a:lnTo>
                  <a:pt x="127" y="1246"/>
                </a:lnTo>
                <a:lnTo>
                  <a:pt x="123" y="1212"/>
                </a:lnTo>
                <a:lnTo>
                  <a:pt x="118" y="1178"/>
                </a:lnTo>
                <a:lnTo>
                  <a:pt x="114" y="1144"/>
                </a:lnTo>
                <a:lnTo>
                  <a:pt x="111" y="1110"/>
                </a:lnTo>
                <a:lnTo>
                  <a:pt x="112" y="1078"/>
                </a:lnTo>
                <a:lnTo>
                  <a:pt x="116" y="1047"/>
                </a:lnTo>
                <a:lnTo>
                  <a:pt x="125" y="1017"/>
                </a:lnTo>
                <a:lnTo>
                  <a:pt x="138" y="992"/>
                </a:lnTo>
                <a:lnTo>
                  <a:pt x="155" y="968"/>
                </a:lnTo>
                <a:lnTo>
                  <a:pt x="175" y="947"/>
                </a:lnTo>
                <a:lnTo>
                  <a:pt x="198" y="926"/>
                </a:lnTo>
                <a:lnTo>
                  <a:pt x="222" y="907"/>
                </a:lnTo>
                <a:lnTo>
                  <a:pt x="247" y="888"/>
                </a:lnTo>
                <a:lnTo>
                  <a:pt x="272" y="869"/>
                </a:lnTo>
                <a:lnTo>
                  <a:pt x="297" y="850"/>
                </a:lnTo>
                <a:lnTo>
                  <a:pt x="320" y="830"/>
                </a:lnTo>
                <a:lnTo>
                  <a:pt x="340" y="807"/>
                </a:lnTo>
                <a:lnTo>
                  <a:pt x="358" y="785"/>
                </a:lnTo>
                <a:lnTo>
                  <a:pt x="372" y="760"/>
                </a:lnTo>
                <a:lnTo>
                  <a:pt x="384" y="733"/>
                </a:lnTo>
                <a:lnTo>
                  <a:pt x="394" y="704"/>
                </a:lnTo>
                <a:lnTo>
                  <a:pt x="403" y="674"/>
                </a:lnTo>
                <a:lnTo>
                  <a:pt x="411" y="644"/>
                </a:lnTo>
                <a:lnTo>
                  <a:pt x="419" y="613"/>
                </a:lnTo>
                <a:lnTo>
                  <a:pt x="428" y="584"/>
                </a:lnTo>
                <a:lnTo>
                  <a:pt x="438" y="555"/>
                </a:lnTo>
                <a:lnTo>
                  <a:pt x="450" y="528"/>
                </a:lnTo>
                <a:lnTo>
                  <a:pt x="465" y="504"/>
                </a:lnTo>
                <a:lnTo>
                  <a:pt x="483" y="482"/>
                </a:lnTo>
                <a:lnTo>
                  <a:pt x="505" y="464"/>
                </a:lnTo>
                <a:lnTo>
                  <a:pt x="529" y="449"/>
                </a:lnTo>
                <a:lnTo>
                  <a:pt x="556" y="437"/>
                </a:lnTo>
                <a:lnTo>
                  <a:pt x="585" y="427"/>
                </a:lnTo>
                <a:lnTo>
                  <a:pt x="614" y="418"/>
                </a:lnTo>
                <a:lnTo>
                  <a:pt x="645" y="410"/>
                </a:lnTo>
                <a:lnTo>
                  <a:pt x="675" y="402"/>
                </a:lnTo>
                <a:lnTo>
                  <a:pt x="705" y="393"/>
                </a:lnTo>
                <a:lnTo>
                  <a:pt x="734" y="383"/>
                </a:lnTo>
                <a:lnTo>
                  <a:pt x="761" y="371"/>
                </a:lnTo>
                <a:lnTo>
                  <a:pt x="786" y="357"/>
                </a:lnTo>
                <a:lnTo>
                  <a:pt x="808" y="339"/>
                </a:lnTo>
                <a:lnTo>
                  <a:pt x="831" y="319"/>
                </a:lnTo>
                <a:lnTo>
                  <a:pt x="851" y="296"/>
                </a:lnTo>
                <a:lnTo>
                  <a:pt x="870" y="272"/>
                </a:lnTo>
                <a:lnTo>
                  <a:pt x="889" y="247"/>
                </a:lnTo>
                <a:lnTo>
                  <a:pt x="908" y="222"/>
                </a:lnTo>
                <a:lnTo>
                  <a:pt x="927" y="198"/>
                </a:lnTo>
                <a:lnTo>
                  <a:pt x="948" y="175"/>
                </a:lnTo>
                <a:lnTo>
                  <a:pt x="969" y="155"/>
                </a:lnTo>
                <a:lnTo>
                  <a:pt x="993" y="138"/>
                </a:lnTo>
                <a:lnTo>
                  <a:pt x="1018" y="125"/>
                </a:lnTo>
                <a:lnTo>
                  <a:pt x="1048" y="116"/>
                </a:lnTo>
                <a:lnTo>
                  <a:pt x="1079" y="112"/>
                </a:lnTo>
                <a:lnTo>
                  <a:pt x="1111" y="111"/>
                </a:lnTo>
                <a:lnTo>
                  <a:pt x="1145" y="114"/>
                </a:lnTo>
                <a:lnTo>
                  <a:pt x="1179" y="118"/>
                </a:lnTo>
                <a:lnTo>
                  <a:pt x="1213" y="123"/>
                </a:lnTo>
                <a:lnTo>
                  <a:pt x="1247" y="127"/>
                </a:lnTo>
                <a:lnTo>
                  <a:pt x="1281" y="129"/>
                </a:lnTo>
                <a:lnTo>
                  <a:pt x="1314" y="129"/>
                </a:lnTo>
                <a:lnTo>
                  <a:pt x="1345" y="125"/>
                </a:lnTo>
                <a:lnTo>
                  <a:pt x="1376" y="117"/>
                </a:lnTo>
                <a:lnTo>
                  <a:pt x="1406" y="105"/>
                </a:lnTo>
                <a:lnTo>
                  <a:pt x="1436" y="89"/>
                </a:lnTo>
                <a:lnTo>
                  <a:pt x="1466" y="73"/>
                </a:lnTo>
                <a:lnTo>
                  <a:pt x="1496" y="55"/>
                </a:lnTo>
                <a:lnTo>
                  <a:pt x="1525" y="38"/>
                </a:lnTo>
                <a:lnTo>
                  <a:pt x="1556" y="23"/>
                </a:lnTo>
                <a:lnTo>
                  <a:pt x="1586" y="11"/>
                </a:lnTo>
                <a:lnTo>
                  <a:pt x="1617" y="3"/>
                </a:lnTo>
                <a:lnTo>
                  <a:pt x="1649" y="0"/>
                </a:lnTo>
                <a:close/>
              </a:path>
            </a:pathLst>
          </a:custGeom>
          <a:solidFill>
            <a:schemeClr val="bg2"/>
          </a:solidFill>
          <a:ln w="0">
            <a:noFill/>
            <a:prstDash val="solid"/>
            <a:round/>
            <a:headEnd/>
            <a:tailEnd/>
          </a:ln>
        </p:spPr>
      </p:sp>
      <p:sp>
        <p:nvSpPr>
          <p:cNvPr id="2" name="Title 1"/>
          <p:cNvSpPr>
            <a:spLocks noGrp="1"/>
          </p:cNvSpPr>
          <p:nvPr>
            <p:ph type="ctrTitle"/>
          </p:nvPr>
        </p:nvSpPr>
        <p:spPr>
          <a:xfrm>
            <a:off x="808894" y="1098388"/>
            <a:ext cx="7738814" cy="4394988"/>
          </a:xfrm>
        </p:spPr>
        <p:txBody>
          <a:bodyPr anchor="ctr">
            <a:noAutofit/>
          </a:bodyPr>
          <a:lstStyle>
            <a:lvl1pPr algn="ctr">
              <a:defRPr sz="10000" spc="800" baseline="0"/>
            </a:lvl1pPr>
          </a:lstStyle>
          <a:p>
            <a:r>
              <a:rPr lang="he-IL"/>
              <a:t>לחץ כדי לערוך סגנון כותרת של תבנית בסיס</a:t>
            </a:r>
            <a:endParaRPr lang="en-US" dirty="0"/>
          </a:p>
        </p:txBody>
      </p:sp>
      <p:sp>
        <p:nvSpPr>
          <p:cNvPr id="3" name="Subtitle 2"/>
          <p:cNvSpPr>
            <a:spLocks noGrp="1"/>
          </p:cNvSpPr>
          <p:nvPr>
            <p:ph type="subTitle" idx="1"/>
          </p:nvPr>
        </p:nvSpPr>
        <p:spPr>
          <a:xfrm>
            <a:off x="1661286" y="5979205"/>
            <a:ext cx="6034030" cy="742279"/>
          </a:xfrm>
        </p:spPr>
        <p:txBody>
          <a:bodyPr anchor="t">
            <a:normAutofit/>
          </a:bodyPr>
          <a:lstStyle>
            <a:lvl1pPr marL="0" indent="0" algn="ctr">
              <a:lnSpc>
                <a:spcPct val="100000"/>
              </a:lnSpc>
              <a:buNone/>
              <a:defRPr sz="2000" b="1" i="0" cap="all" spc="400"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dirty="0"/>
          </a:p>
        </p:txBody>
      </p:sp>
      <p:sp>
        <p:nvSpPr>
          <p:cNvPr id="4" name="Date Placeholder 3"/>
          <p:cNvSpPr>
            <a:spLocks noGrp="1"/>
          </p:cNvSpPr>
          <p:nvPr>
            <p:ph type="dt" sz="half" idx="10"/>
          </p:nvPr>
        </p:nvSpPr>
        <p:spPr>
          <a:xfrm>
            <a:off x="808894" y="6375679"/>
            <a:ext cx="1747292" cy="348462"/>
          </a:xfrm>
        </p:spPr>
        <p:txBody>
          <a:bodyPr/>
          <a:lstStyle>
            <a:lvl1pPr>
              <a:defRPr baseline="0">
                <a:solidFill>
                  <a:schemeClr val="accent1">
                    <a:lumMod val="50000"/>
                  </a:schemeClr>
                </a:solidFill>
              </a:defRPr>
            </a:lvl1pPr>
          </a:lstStyle>
          <a:p>
            <a:fld id="{19450C2A-1147-4136-813B-6CB3376E5532}" type="datetimeFigureOut">
              <a:rPr lang="he-IL" smtClean="0">
                <a:solidFill>
                  <a:srgbClr val="92D050">
                    <a:lumMod val="50000"/>
                  </a:srgbClr>
                </a:solidFill>
              </a:rPr>
              <a:pPr/>
              <a:t>כ"ט/תמוז/תשפ"ב</a:t>
            </a:fld>
            <a:endParaRPr lang="he-IL">
              <a:solidFill>
                <a:srgbClr val="92D050">
                  <a:lumMod val="50000"/>
                </a:srgbClr>
              </a:solidFill>
            </a:endParaRPr>
          </a:p>
        </p:txBody>
      </p:sp>
      <p:sp>
        <p:nvSpPr>
          <p:cNvPr id="5" name="Footer Placeholder 4"/>
          <p:cNvSpPr>
            <a:spLocks noGrp="1"/>
          </p:cNvSpPr>
          <p:nvPr>
            <p:ph type="ftr" sz="quarter" idx="11"/>
          </p:nvPr>
        </p:nvSpPr>
        <p:spPr>
          <a:xfrm>
            <a:off x="3135249" y="6375679"/>
            <a:ext cx="3086100" cy="345796"/>
          </a:xfrm>
        </p:spPr>
        <p:txBody>
          <a:bodyPr/>
          <a:lstStyle>
            <a:lvl1pPr>
              <a:defRPr baseline="0">
                <a:solidFill>
                  <a:schemeClr val="accent1">
                    <a:lumMod val="50000"/>
                  </a:schemeClr>
                </a:solidFill>
              </a:defRPr>
            </a:lvl1pPr>
          </a:lstStyle>
          <a:p>
            <a:endParaRPr lang="he-IL">
              <a:solidFill>
                <a:srgbClr val="92D050">
                  <a:lumMod val="50000"/>
                </a:srgbClr>
              </a:solidFill>
            </a:endParaRPr>
          </a:p>
        </p:txBody>
      </p:sp>
      <p:sp>
        <p:nvSpPr>
          <p:cNvPr id="6" name="Slide Number Placeholder 5"/>
          <p:cNvSpPr>
            <a:spLocks noGrp="1"/>
          </p:cNvSpPr>
          <p:nvPr>
            <p:ph type="sldNum" sz="quarter" idx="12"/>
          </p:nvPr>
        </p:nvSpPr>
        <p:spPr>
          <a:xfrm>
            <a:off x="6800416" y="6375679"/>
            <a:ext cx="1747292" cy="345796"/>
          </a:xfrm>
        </p:spPr>
        <p:txBody>
          <a:bodyPr/>
          <a:lstStyle>
            <a:lvl1pPr>
              <a:defRPr baseline="0">
                <a:solidFill>
                  <a:schemeClr val="accent1">
                    <a:lumMod val="50000"/>
                  </a:schemeClr>
                </a:solidFill>
              </a:defRPr>
            </a:lvl1pPr>
          </a:lstStyle>
          <a:p>
            <a:fld id="{BC7938EB-6227-43D5-B522-A54398E2AAC9}" type="slidenum">
              <a:rPr lang="he-IL" smtClean="0">
                <a:solidFill>
                  <a:srgbClr val="92D050">
                    <a:lumMod val="50000"/>
                  </a:srgbClr>
                </a:solidFill>
              </a:rPr>
              <a:pPr/>
              <a:t>‹#›</a:t>
            </a:fld>
            <a:endParaRPr lang="he-IL">
              <a:solidFill>
                <a:srgbClr val="92D050">
                  <a:lumMod val="50000"/>
                </a:srgbClr>
              </a:solidFill>
            </a:endParaRPr>
          </a:p>
        </p:txBody>
      </p:sp>
      <p:sp>
        <p:nvSpPr>
          <p:cNvPr id="13" name="Rectangle 12" title="left edge border"/>
          <p:cNvSpPr/>
          <p:nvPr/>
        </p:nvSpPr>
        <p:spPr>
          <a:xfrm>
            <a:off x="0" y="0"/>
            <a:ext cx="212598"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7357941"/>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3647382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380"/>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130003931"/>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secHead" preserve="1">
  <p:cSld name="כותרת מקטע עליונה">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32201" y="1073897"/>
            <a:ext cx="6140303" cy="4064627"/>
          </a:xfrm>
        </p:spPr>
        <p:txBody>
          <a:bodyPr anchor="b">
            <a:normAutofit/>
          </a:bodyPr>
          <a:lstStyle>
            <a:lvl1pPr>
              <a:defRPr sz="8400" spc="800" baseline="0">
                <a:solidFill>
                  <a:schemeClr val="tx2"/>
                </a:solidFill>
              </a:defRPr>
            </a:lvl1p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2432198" y="5159790"/>
            <a:ext cx="5263116" cy="951135"/>
          </a:xfrm>
        </p:spPr>
        <p:txBody>
          <a:bodyPr>
            <a:normAutofit/>
          </a:bodyPr>
          <a:lstStyle>
            <a:lvl1pPr marL="0" indent="0">
              <a:lnSpc>
                <a:spcPct val="100000"/>
              </a:lnSpc>
              <a:buNone/>
              <a:defRPr sz="2000" b="1" i="0" cap="all" spc="400" baseline="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Date Placeholder 3"/>
          <p:cNvSpPr>
            <a:spLocks noGrp="1"/>
          </p:cNvSpPr>
          <p:nvPr>
            <p:ph type="dt" sz="half" idx="10"/>
          </p:nvPr>
        </p:nvSpPr>
        <p:spPr>
          <a:xfrm>
            <a:off x="2427412" y="6375679"/>
            <a:ext cx="1120460" cy="348462"/>
          </a:xfrm>
        </p:spPr>
        <p:txBody>
          <a:bodyPr/>
          <a:lstStyle>
            <a:lvl1pPr>
              <a:defRPr baseline="0">
                <a:solidFill>
                  <a:schemeClr val="tx2"/>
                </a:solidFill>
              </a:defRPr>
            </a:lvl1pPr>
          </a:lstStyle>
          <a:p>
            <a:fld id="{19450C2A-1147-4136-813B-6CB3376E5532}" type="datetimeFigureOut">
              <a:rPr lang="he-IL" smtClean="0">
                <a:solidFill>
                  <a:srgbClr val="F7F0DF"/>
                </a:solidFill>
              </a:rPr>
              <a:pPr/>
              <a:t>כ"ט/תמוז/תשפ"ב</a:t>
            </a:fld>
            <a:endParaRPr lang="he-IL">
              <a:solidFill>
                <a:srgbClr val="F7F0DF"/>
              </a:solidFill>
            </a:endParaRPr>
          </a:p>
        </p:txBody>
      </p:sp>
      <p:sp>
        <p:nvSpPr>
          <p:cNvPr id="5" name="Footer Placeholder 4"/>
          <p:cNvSpPr>
            <a:spLocks noGrp="1"/>
          </p:cNvSpPr>
          <p:nvPr>
            <p:ph type="ftr" sz="quarter" idx="11"/>
          </p:nvPr>
        </p:nvSpPr>
        <p:spPr>
          <a:xfrm>
            <a:off x="3959298" y="6375679"/>
            <a:ext cx="3086100" cy="345796"/>
          </a:xfrm>
        </p:spPr>
        <p:txBody>
          <a:bodyPr/>
          <a:lstStyle>
            <a:lvl1pPr>
              <a:defRPr baseline="0">
                <a:solidFill>
                  <a:schemeClr val="tx2"/>
                </a:solidFill>
              </a:defRPr>
            </a:lvl1pPr>
          </a:lstStyle>
          <a:p>
            <a:endParaRPr lang="he-IL">
              <a:solidFill>
                <a:srgbClr val="F7F0DF"/>
              </a:solidFill>
            </a:endParaRPr>
          </a:p>
        </p:txBody>
      </p:sp>
      <p:sp>
        <p:nvSpPr>
          <p:cNvPr id="6" name="Slide Number Placeholder 5"/>
          <p:cNvSpPr>
            <a:spLocks noGrp="1"/>
          </p:cNvSpPr>
          <p:nvPr>
            <p:ph type="sldNum" sz="quarter" idx="12"/>
          </p:nvPr>
        </p:nvSpPr>
        <p:spPr>
          <a:xfrm>
            <a:off x="7456829" y="6375679"/>
            <a:ext cx="1115675" cy="345796"/>
          </a:xfrm>
        </p:spPr>
        <p:txBody>
          <a:bodyPr/>
          <a:lstStyle>
            <a:lvl1pPr>
              <a:defRPr baseline="0">
                <a:solidFill>
                  <a:schemeClr val="tx2"/>
                </a:solidFill>
              </a:defRPr>
            </a:lvl1pPr>
          </a:lstStyle>
          <a:p>
            <a:fld id="{BC7938EB-6227-43D5-B522-A54398E2AAC9}" type="slidenum">
              <a:rPr lang="he-IL" smtClean="0">
                <a:solidFill>
                  <a:srgbClr val="F7F0DF"/>
                </a:solidFill>
              </a:rPr>
              <a:pPr/>
              <a:t>‹#›</a:t>
            </a:fld>
            <a:endParaRPr lang="he-IL">
              <a:solidFill>
                <a:srgbClr val="F7F0DF"/>
              </a:solidFill>
            </a:endParaRPr>
          </a:p>
        </p:txBody>
      </p:sp>
      <p:grpSp>
        <p:nvGrpSpPr>
          <p:cNvPr id="7" name="Group 6" title="left scallop shape"/>
          <p:cNvGrpSpPr/>
          <p:nvPr/>
        </p:nvGrpSpPr>
        <p:grpSpPr>
          <a:xfrm>
            <a:off x="4" y="0"/>
            <a:ext cx="2110979" cy="6858000"/>
            <a:chOff x="0" y="0"/>
            <a:chExt cx="2814638" cy="6858000"/>
          </a:xfrm>
        </p:grpSpPr>
        <p:sp>
          <p:nvSpPr>
            <p:cNvPr id="11" name="Freeform 6" title="left scallop shape"/>
            <p:cNvSpPr/>
            <p:nvPr/>
          </p:nvSpPr>
          <p:spPr bwMode="auto">
            <a:xfrm>
              <a:off x="0" y="0"/>
              <a:ext cx="2814638" cy="6858000"/>
            </a:xfrm>
            <a:custGeom>
              <a:avLst/>
              <a:gdLst/>
              <a:ahLst/>
              <a:cxnLst/>
              <a:rect l="0" t="0" r="r" b="b"/>
              <a:pathLst>
                <a:path w="1773" h="4320">
                  <a:moveTo>
                    <a:pt x="0" y="0"/>
                  </a:moveTo>
                  <a:lnTo>
                    <a:pt x="891" y="0"/>
                  </a:lnTo>
                  <a:lnTo>
                    <a:pt x="906" y="56"/>
                  </a:lnTo>
                  <a:lnTo>
                    <a:pt x="921" y="111"/>
                  </a:lnTo>
                  <a:lnTo>
                    <a:pt x="938" y="165"/>
                  </a:lnTo>
                  <a:lnTo>
                    <a:pt x="957" y="217"/>
                  </a:lnTo>
                  <a:lnTo>
                    <a:pt x="980" y="266"/>
                  </a:lnTo>
                  <a:lnTo>
                    <a:pt x="1007" y="312"/>
                  </a:lnTo>
                  <a:lnTo>
                    <a:pt x="1036" y="351"/>
                  </a:lnTo>
                  <a:lnTo>
                    <a:pt x="1069" y="387"/>
                  </a:lnTo>
                  <a:lnTo>
                    <a:pt x="1105" y="422"/>
                  </a:lnTo>
                  <a:lnTo>
                    <a:pt x="1145" y="456"/>
                  </a:lnTo>
                  <a:lnTo>
                    <a:pt x="1185" y="487"/>
                  </a:lnTo>
                  <a:lnTo>
                    <a:pt x="1227" y="520"/>
                  </a:lnTo>
                  <a:lnTo>
                    <a:pt x="1270" y="551"/>
                  </a:lnTo>
                  <a:lnTo>
                    <a:pt x="1311" y="584"/>
                  </a:lnTo>
                  <a:lnTo>
                    <a:pt x="1352" y="617"/>
                  </a:lnTo>
                  <a:lnTo>
                    <a:pt x="1390" y="651"/>
                  </a:lnTo>
                  <a:lnTo>
                    <a:pt x="1425" y="687"/>
                  </a:lnTo>
                  <a:lnTo>
                    <a:pt x="1456" y="725"/>
                  </a:lnTo>
                  <a:lnTo>
                    <a:pt x="1484" y="765"/>
                  </a:lnTo>
                  <a:lnTo>
                    <a:pt x="1505" y="808"/>
                  </a:lnTo>
                  <a:lnTo>
                    <a:pt x="1521" y="856"/>
                  </a:lnTo>
                  <a:lnTo>
                    <a:pt x="1530" y="907"/>
                  </a:lnTo>
                  <a:lnTo>
                    <a:pt x="1534" y="960"/>
                  </a:lnTo>
                  <a:lnTo>
                    <a:pt x="1534" y="1013"/>
                  </a:lnTo>
                  <a:lnTo>
                    <a:pt x="1530" y="1068"/>
                  </a:lnTo>
                  <a:lnTo>
                    <a:pt x="1523" y="1125"/>
                  </a:lnTo>
                  <a:lnTo>
                    <a:pt x="1515" y="1181"/>
                  </a:lnTo>
                  <a:lnTo>
                    <a:pt x="1508" y="1237"/>
                  </a:lnTo>
                  <a:lnTo>
                    <a:pt x="1501" y="1293"/>
                  </a:lnTo>
                  <a:lnTo>
                    <a:pt x="1496" y="1350"/>
                  </a:lnTo>
                  <a:lnTo>
                    <a:pt x="1494" y="1405"/>
                  </a:lnTo>
                  <a:lnTo>
                    <a:pt x="1497" y="1458"/>
                  </a:lnTo>
                  <a:lnTo>
                    <a:pt x="1504" y="1511"/>
                  </a:lnTo>
                  <a:lnTo>
                    <a:pt x="1517" y="1560"/>
                  </a:lnTo>
                  <a:lnTo>
                    <a:pt x="1535" y="1610"/>
                  </a:lnTo>
                  <a:lnTo>
                    <a:pt x="1557" y="1659"/>
                  </a:lnTo>
                  <a:lnTo>
                    <a:pt x="1583" y="1708"/>
                  </a:lnTo>
                  <a:lnTo>
                    <a:pt x="1611" y="1757"/>
                  </a:lnTo>
                  <a:lnTo>
                    <a:pt x="1640" y="1807"/>
                  </a:lnTo>
                  <a:lnTo>
                    <a:pt x="1669" y="1855"/>
                  </a:lnTo>
                  <a:lnTo>
                    <a:pt x="1696" y="1905"/>
                  </a:lnTo>
                  <a:lnTo>
                    <a:pt x="1721" y="1954"/>
                  </a:lnTo>
                  <a:lnTo>
                    <a:pt x="1742" y="2006"/>
                  </a:lnTo>
                  <a:lnTo>
                    <a:pt x="1759" y="2057"/>
                  </a:lnTo>
                  <a:lnTo>
                    <a:pt x="1769" y="2108"/>
                  </a:lnTo>
                  <a:lnTo>
                    <a:pt x="1773" y="2160"/>
                  </a:lnTo>
                  <a:lnTo>
                    <a:pt x="1769" y="2212"/>
                  </a:lnTo>
                  <a:lnTo>
                    <a:pt x="1759" y="2263"/>
                  </a:lnTo>
                  <a:lnTo>
                    <a:pt x="1742" y="2314"/>
                  </a:lnTo>
                  <a:lnTo>
                    <a:pt x="1721" y="2366"/>
                  </a:lnTo>
                  <a:lnTo>
                    <a:pt x="1696" y="2415"/>
                  </a:lnTo>
                  <a:lnTo>
                    <a:pt x="1669" y="2465"/>
                  </a:lnTo>
                  <a:lnTo>
                    <a:pt x="1640" y="2513"/>
                  </a:lnTo>
                  <a:lnTo>
                    <a:pt x="1611" y="2563"/>
                  </a:lnTo>
                  <a:lnTo>
                    <a:pt x="1583" y="2612"/>
                  </a:lnTo>
                  <a:lnTo>
                    <a:pt x="1557" y="2661"/>
                  </a:lnTo>
                  <a:lnTo>
                    <a:pt x="1535" y="2710"/>
                  </a:lnTo>
                  <a:lnTo>
                    <a:pt x="1517" y="2760"/>
                  </a:lnTo>
                  <a:lnTo>
                    <a:pt x="1504" y="2809"/>
                  </a:lnTo>
                  <a:lnTo>
                    <a:pt x="1497" y="2862"/>
                  </a:lnTo>
                  <a:lnTo>
                    <a:pt x="1494" y="2915"/>
                  </a:lnTo>
                  <a:lnTo>
                    <a:pt x="1496" y="2970"/>
                  </a:lnTo>
                  <a:lnTo>
                    <a:pt x="1501" y="3027"/>
                  </a:lnTo>
                  <a:lnTo>
                    <a:pt x="1508" y="3083"/>
                  </a:lnTo>
                  <a:lnTo>
                    <a:pt x="1515" y="3139"/>
                  </a:lnTo>
                  <a:lnTo>
                    <a:pt x="1523" y="3195"/>
                  </a:lnTo>
                  <a:lnTo>
                    <a:pt x="1530" y="3252"/>
                  </a:lnTo>
                  <a:lnTo>
                    <a:pt x="1534" y="3307"/>
                  </a:lnTo>
                  <a:lnTo>
                    <a:pt x="1534" y="3360"/>
                  </a:lnTo>
                  <a:lnTo>
                    <a:pt x="1530" y="3413"/>
                  </a:lnTo>
                  <a:lnTo>
                    <a:pt x="1521" y="3464"/>
                  </a:lnTo>
                  <a:lnTo>
                    <a:pt x="1505" y="3512"/>
                  </a:lnTo>
                  <a:lnTo>
                    <a:pt x="1484" y="3555"/>
                  </a:lnTo>
                  <a:lnTo>
                    <a:pt x="1456" y="3595"/>
                  </a:lnTo>
                  <a:lnTo>
                    <a:pt x="1425" y="3633"/>
                  </a:lnTo>
                  <a:lnTo>
                    <a:pt x="1390" y="3669"/>
                  </a:lnTo>
                  <a:lnTo>
                    <a:pt x="1352" y="3703"/>
                  </a:lnTo>
                  <a:lnTo>
                    <a:pt x="1311" y="3736"/>
                  </a:lnTo>
                  <a:lnTo>
                    <a:pt x="1270" y="3769"/>
                  </a:lnTo>
                  <a:lnTo>
                    <a:pt x="1227" y="3800"/>
                  </a:lnTo>
                  <a:lnTo>
                    <a:pt x="1185" y="3833"/>
                  </a:lnTo>
                  <a:lnTo>
                    <a:pt x="1145" y="3864"/>
                  </a:lnTo>
                  <a:lnTo>
                    <a:pt x="1105" y="3898"/>
                  </a:lnTo>
                  <a:lnTo>
                    <a:pt x="1069" y="3933"/>
                  </a:lnTo>
                  <a:lnTo>
                    <a:pt x="1036" y="3969"/>
                  </a:lnTo>
                  <a:lnTo>
                    <a:pt x="1007" y="4008"/>
                  </a:lnTo>
                  <a:lnTo>
                    <a:pt x="980" y="4054"/>
                  </a:lnTo>
                  <a:lnTo>
                    <a:pt x="957" y="4103"/>
                  </a:lnTo>
                  <a:lnTo>
                    <a:pt x="938" y="4155"/>
                  </a:lnTo>
                  <a:lnTo>
                    <a:pt x="921" y="4209"/>
                  </a:lnTo>
                  <a:lnTo>
                    <a:pt x="906" y="4264"/>
                  </a:lnTo>
                  <a:lnTo>
                    <a:pt x="891" y="4320"/>
                  </a:lnTo>
                  <a:lnTo>
                    <a:pt x="0" y="4320"/>
                  </a:lnTo>
                  <a:lnTo>
                    <a:pt x="0" y="0"/>
                  </a:lnTo>
                  <a:close/>
                </a:path>
              </a:pathLst>
            </a:custGeom>
            <a:solidFill>
              <a:schemeClr val="tx2"/>
            </a:solidFill>
            <a:ln w="0">
              <a:noFill/>
              <a:prstDash val="solid"/>
              <a:round/>
              <a:headEnd/>
              <a:tailEnd/>
            </a:ln>
          </p:spPr>
        </p:sp>
        <p:sp>
          <p:nvSpPr>
            <p:cNvPr id="16" name="Freeform 11" title="left scallop inline"/>
            <p:cNvSpPr/>
            <p:nvPr/>
          </p:nvSpPr>
          <p:spPr bwMode="auto">
            <a:xfrm>
              <a:off x="874382" y="0"/>
              <a:ext cx="1646238" cy="6858000"/>
            </a:xfrm>
            <a:custGeom>
              <a:avLst/>
              <a:gdLst/>
              <a:ahLst/>
              <a:cxnLst/>
              <a:rect l="0" t="0" r="r" b="b"/>
              <a:pathLst>
                <a:path w="1037" h="4320">
                  <a:moveTo>
                    <a:pt x="0" y="0"/>
                  </a:moveTo>
                  <a:lnTo>
                    <a:pt x="171" y="0"/>
                  </a:lnTo>
                  <a:lnTo>
                    <a:pt x="188" y="55"/>
                  </a:lnTo>
                  <a:lnTo>
                    <a:pt x="204" y="110"/>
                  </a:lnTo>
                  <a:lnTo>
                    <a:pt x="220" y="166"/>
                  </a:lnTo>
                  <a:lnTo>
                    <a:pt x="234" y="223"/>
                  </a:lnTo>
                  <a:lnTo>
                    <a:pt x="251" y="278"/>
                  </a:lnTo>
                  <a:lnTo>
                    <a:pt x="269" y="331"/>
                  </a:lnTo>
                  <a:lnTo>
                    <a:pt x="292" y="381"/>
                  </a:lnTo>
                  <a:lnTo>
                    <a:pt x="319" y="427"/>
                  </a:lnTo>
                  <a:lnTo>
                    <a:pt x="349" y="466"/>
                  </a:lnTo>
                  <a:lnTo>
                    <a:pt x="382" y="503"/>
                  </a:lnTo>
                  <a:lnTo>
                    <a:pt x="420" y="537"/>
                  </a:lnTo>
                  <a:lnTo>
                    <a:pt x="460" y="571"/>
                  </a:lnTo>
                  <a:lnTo>
                    <a:pt x="502" y="603"/>
                  </a:lnTo>
                  <a:lnTo>
                    <a:pt x="544" y="635"/>
                  </a:lnTo>
                  <a:lnTo>
                    <a:pt x="587" y="668"/>
                  </a:lnTo>
                  <a:lnTo>
                    <a:pt x="628" y="700"/>
                  </a:lnTo>
                  <a:lnTo>
                    <a:pt x="667" y="734"/>
                  </a:lnTo>
                  <a:lnTo>
                    <a:pt x="703" y="771"/>
                  </a:lnTo>
                  <a:lnTo>
                    <a:pt x="736" y="808"/>
                  </a:lnTo>
                  <a:lnTo>
                    <a:pt x="763" y="848"/>
                  </a:lnTo>
                  <a:lnTo>
                    <a:pt x="786" y="893"/>
                  </a:lnTo>
                  <a:lnTo>
                    <a:pt x="800" y="937"/>
                  </a:lnTo>
                  <a:lnTo>
                    <a:pt x="809" y="986"/>
                  </a:lnTo>
                  <a:lnTo>
                    <a:pt x="813" y="1034"/>
                  </a:lnTo>
                  <a:lnTo>
                    <a:pt x="812" y="1085"/>
                  </a:lnTo>
                  <a:lnTo>
                    <a:pt x="808" y="1136"/>
                  </a:lnTo>
                  <a:lnTo>
                    <a:pt x="803" y="1189"/>
                  </a:lnTo>
                  <a:lnTo>
                    <a:pt x="796" y="1242"/>
                  </a:lnTo>
                  <a:lnTo>
                    <a:pt x="788" y="1295"/>
                  </a:lnTo>
                  <a:lnTo>
                    <a:pt x="782" y="1348"/>
                  </a:lnTo>
                  <a:lnTo>
                    <a:pt x="778" y="1401"/>
                  </a:lnTo>
                  <a:lnTo>
                    <a:pt x="775" y="1452"/>
                  </a:lnTo>
                  <a:lnTo>
                    <a:pt x="778" y="1502"/>
                  </a:lnTo>
                  <a:lnTo>
                    <a:pt x="784" y="1551"/>
                  </a:lnTo>
                  <a:lnTo>
                    <a:pt x="797" y="1602"/>
                  </a:lnTo>
                  <a:lnTo>
                    <a:pt x="817" y="1652"/>
                  </a:lnTo>
                  <a:lnTo>
                    <a:pt x="841" y="1702"/>
                  </a:lnTo>
                  <a:lnTo>
                    <a:pt x="868" y="1752"/>
                  </a:lnTo>
                  <a:lnTo>
                    <a:pt x="896" y="1801"/>
                  </a:lnTo>
                  <a:lnTo>
                    <a:pt x="926" y="1851"/>
                  </a:lnTo>
                  <a:lnTo>
                    <a:pt x="953" y="1901"/>
                  </a:lnTo>
                  <a:lnTo>
                    <a:pt x="980" y="1952"/>
                  </a:lnTo>
                  <a:lnTo>
                    <a:pt x="1003" y="2003"/>
                  </a:lnTo>
                  <a:lnTo>
                    <a:pt x="1021" y="2054"/>
                  </a:lnTo>
                  <a:lnTo>
                    <a:pt x="1031" y="2106"/>
                  </a:lnTo>
                  <a:lnTo>
                    <a:pt x="1037" y="2160"/>
                  </a:lnTo>
                  <a:lnTo>
                    <a:pt x="1031" y="2214"/>
                  </a:lnTo>
                  <a:lnTo>
                    <a:pt x="1021" y="2266"/>
                  </a:lnTo>
                  <a:lnTo>
                    <a:pt x="1003" y="2317"/>
                  </a:lnTo>
                  <a:lnTo>
                    <a:pt x="980" y="2368"/>
                  </a:lnTo>
                  <a:lnTo>
                    <a:pt x="953" y="2419"/>
                  </a:lnTo>
                  <a:lnTo>
                    <a:pt x="926" y="2469"/>
                  </a:lnTo>
                  <a:lnTo>
                    <a:pt x="896" y="2519"/>
                  </a:lnTo>
                  <a:lnTo>
                    <a:pt x="868" y="2568"/>
                  </a:lnTo>
                  <a:lnTo>
                    <a:pt x="841" y="2618"/>
                  </a:lnTo>
                  <a:lnTo>
                    <a:pt x="817" y="2668"/>
                  </a:lnTo>
                  <a:lnTo>
                    <a:pt x="797" y="2718"/>
                  </a:lnTo>
                  <a:lnTo>
                    <a:pt x="784" y="2769"/>
                  </a:lnTo>
                  <a:lnTo>
                    <a:pt x="778" y="2818"/>
                  </a:lnTo>
                  <a:lnTo>
                    <a:pt x="775" y="2868"/>
                  </a:lnTo>
                  <a:lnTo>
                    <a:pt x="778" y="2919"/>
                  </a:lnTo>
                  <a:lnTo>
                    <a:pt x="782" y="2972"/>
                  </a:lnTo>
                  <a:lnTo>
                    <a:pt x="788" y="3025"/>
                  </a:lnTo>
                  <a:lnTo>
                    <a:pt x="796" y="3078"/>
                  </a:lnTo>
                  <a:lnTo>
                    <a:pt x="803" y="3131"/>
                  </a:lnTo>
                  <a:lnTo>
                    <a:pt x="808" y="3184"/>
                  </a:lnTo>
                  <a:lnTo>
                    <a:pt x="812" y="3235"/>
                  </a:lnTo>
                  <a:lnTo>
                    <a:pt x="813" y="3286"/>
                  </a:lnTo>
                  <a:lnTo>
                    <a:pt x="809" y="3334"/>
                  </a:lnTo>
                  <a:lnTo>
                    <a:pt x="800" y="3383"/>
                  </a:lnTo>
                  <a:lnTo>
                    <a:pt x="786" y="3427"/>
                  </a:lnTo>
                  <a:lnTo>
                    <a:pt x="763" y="3472"/>
                  </a:lnTo>
                  <a:lnTo>
                    <a:pt x="736" y="3512"/>
                  </a:lnTo>
                  <a:lnTo>
                    <a:pt x="703" y="3549"/>
                  </a:lnTo>
                  <a:lnTo>
                    <a:pt x="667" y="3586"/>
                  </a:lnTo>
                  <a:lnTo>
                    <a:pt x="628" y="3620"/>
                  </a:lnTo>
                  <a:lnTo>
                    <a:pt x="587" y="3652"/>
                  </a:lnTo>
                  <a:lnTo>
                    <a:pt x="544" y="3685"/>
                  </a:lnTo>
                  <a:lnTo>
                    <a:pt x="502" y="3717"/>
                  </a:lnTo>
                  <a:lnTo>
                    <a:pt x="460" y="3749"/>
                  </a:lnTo>
                  <a:lnTo>
                    <a:pt x="420" y="3783"/>
                  </a:lnTo>
                  <a:lnTo>
                    <a:pt x="382" y="3817"/>
                  </a:lnTo>
                  <a:lnTo>
                    <a:pt x="349" y="3854"/>
                  </a:lnTo>
                  <a:lnTo>
                    <a:pt x="319" y="3893"/>
                  </a:lnTo>
                  <a:lnTo>
                    <a:pt x="292" y="3939"/>
                  </a:lnTo>
                  <a:lnTo>
                    <a:pt x="269" y="3989"/>
                  </a:lnTo>
                  <a:lnTo>
                    <a:pt x="251" y="4042"/>
                  </a:lnTo>
                  <a:lnTo>
                    <a:pt x="234" y="4097"/>
                  </a:lnTo>
                  <a:lnTo>
                    <a:pt x="220" y="4154"/>
                  </a:lnTo>
                  <a:lnTo>
                    <a:pt x="204" y="4210"/>
                  </a:lnTo>
                  <a:lnTo>
                    <a:pt x="188" y="4265"/>
                  </a:lnTo>
                  <a:lnTo>
                    <a:pt x="171" y="4320"/>
                  </a:lnTo>
                  <a:lnTo>
                    <a:pt x="0" y="4320"/>
                  </a:lnTo>
                  <a:lnTo>
                    <a:pt x="17" y="4278"/>
                  </a:lnTo>
                  <a:lnTo>
                    <a:pt x="33" y="4232"/>
                  </a:lnTo>
                  <a:lnTo>
                    <a:pt x="46" y="4183"/>
                  </a:lnTo>
                  <a:lnTo>
                    <a:pt x="60" y="4131"/>
                  </a:lnTo>
                  <a:lnTo>
                    <a:pt x="75" y="4075"/>
                  </a:lnTo>
                  <a:lnTo>
                    <a:pt x="90" y="4019"/>
                  </a:lnTo>
                  <a:lnTo>
                    <a:pt x="109" y="3964"/>
                  </a:lnTo>
                  <a:lnTo>
                    <a:pt x="129" y="3909"/>
                  </a:lnTo>
                  <a:lnTo>
                    <a:pt x="156" y="3855"/>
                  </a:lnTo>
                  <a:lnTo>
                    <a:pt x="186" y="3804"/>
                  </a:lnTo>
                  <a:lnTo>
                    <a:pt x="222" y="3756"/>
                  </a:lnTo>
                  <a:lnTo>
                    <a:pt x="261" y="3713"/>
                  </a:lnTo>
                  <a:lnTo>
                    <a:pt x="303" y="3672"/>
                  </a:lnTo>
                  <a:lnTo>
                    <a:pt x="348" y="3634"/>
                  </a:lnTo>
                  <a:lnTo>
                    <a:pt x="392" y="3599"/>
                  </a:lnTo>
                  <a:lnTo>
                    <a:pt x="438" y="3565"/>
                  </a:lnTo>
                  <a:lnTo>
                    <a:pt x="482" y="3531"/>
                  </a:lnTo>
                  <a:lnTo>
                    <a:pt x="523" y="3499"/>
                  </a:lnTo>
                  <a:lnTo>
                    <a:pt x="561" y="3466"/>
                  </a:lnTo>
                  <a:lnTo>
                    <a:pt x="594" y="3434"/>
                  </a:lnTo>
                  <a:lnTo>
                    <a:pt x="620" y="3400"/>
                  </a:lnTo>
                  <a:lnTo>
                    <a:pt x="638" y="3367"/>
                  </a:lnTo>
                  <a:lnTo>
                    <a:pt x="647" y="3336"/>
                  </a:lnTo>
                  <a:lnTo>
                    <a:pt x="652" y="3302"/>
                  </a:lnTo>
                  <a:lnTo>
                    <a:pt x="654" y="3265"/>
                  </a:lnTo>
                  <a:lnTo>
                    <a:pt x="651" y="3224"/>
                  </a:lnTo>
                  <a:lnTo>
                    <a:pt x="647" y="3181"/>
                  </a:lnTo>
                  <a:lnTo>
                    <a:pt x="642" y="3137"/>
                  </a:lnTo>
                  <a:lnTo>
                    <a:pt x="637" y="3091"/>
                  </a:lnTo>
                  <a:lnTo>
                    <a:pt x="626" y="3021"/>
                  </a:lnTo>
                  <a:lnTo>
                    <a:pt x="620" y="2952"/>
                  </a:lnTo>
                  <a:lnTo>
                    <a:pt x="616" y="2881"/>
                  </a:lnTo>
                  <a:lnTo>
                    <a:pt x="618" y="2809"/>
                  </a:lnTo>
                  <a:lnTo>
                    <a:pt x="628" y="2737"/>
                  </a:lnTo>
                  <a:lnTo>
                    <a:pt x="642" y="2681"/>
                  </a:lnTo>
                  <a:lnTo>
                    <a:pt x="661" y="2626"/>
                  </a:lnTo>
                  <a:lnTo>
                    <a:pt x="685" y="2574"/>
                  </a:lnTo>
                  <a:lnTo>
                    <a:pt x="711" y="2521"/>
                  </a:lnTo>
                  <a:lnTo>
                    <a:pt x="739" y="2472"/>
                  </a:lnTo>
                  <a:lnTo>
                    <a:pt x="767" y="2423"/>
                  </a:lnTo>
                  <a:lnTo>
                    <a:pt x="791" y="2381"/>
                  </a:lnTo>
                  <a:lnTo>
                    <a:pt x="813" y="2342"/>
                  </a:lnTo>
                  <a:lnTo>
                    <a:pt x="834" y="2303"/>
                  </a:lnTo>
                  <a:lnTo>
                    <a:pt x="851" y="2265"/>
                  </a:lnTo>
                  <a:lnTo>
                    <a:pt x="864" y="2228"/>
                  </a:lnTo>
                  <a:lnTo>
                    <a:pt x="873" y="2194"/>
                  </a:lnTo>
                  <a:lnTo>
                    <a:pt x="876" y="2160"/>
                  </a:lnTo>
                  <a:lnTo>
                    <a:pt x="873" y="2126"/>
                  </a:lnTo>
                  <a:lnTo>
                    <a:pt x="864" y="2092"/>
                  </a:lnTo>
                  <a:lnTo>
                    <a:pt x="851" y="2055"/>
                  </a:lnTo>
                  <a:lnTo>
                    <a:pt x="834" y="2017"/>
                  </a:lnTo>
                  <a:lnTo>
                    <a:pt x="813" y="1978"/>
                  </a:lnTo>
                  <a:lnTo>
                    <a:pt x="791" y="1939"/>
                  </a:lnTo>
                  <a:lnTo>
                    <a:pt x="767" y="1897"/>
                  </a:lnTo>
                  <a:lnTo>
                    <a:pt x="739" y="1848"/>
                  </a:lnTo>
                  <a:lnTo>
                    <a:pt x="711" y="1799"/>
                  </a:lnTo>
                  <a:lnTo>
                    <a:pt x="685" y="1746"/>
                  </a:lnTo>
                  <a:lnTo>
                    <a:pt x="661" y="1694"/>
                  </a:lnTo>
                  <a:lnTo>
                    <a:pt x="642" y="1639"/>
                  </a:lnTo>
                  <a:lnTo>
                    <a:pt x="628" y="1583"/>
                  </a:lnTo>
                  <a:lnTo>
                    <a:pt x="618" y="1511"/>
                  </a:lnTo>
                  <a:lnTo>
                    <a:pt x="616" y="1439"/>
                  </a:lnTo>
                  <a:lnTo>
                    <a:pt x="620" y="1368"/>
                  </a:lnTo>
                  <a:lnTo>
                    <a:pt x="626" y="1299"/>
                  </a:lnTo>
                  <a:lnTo>
                    <a:pt x="637" y="1229"/>
                  </a:lnTo>
                  <a:lnTo>
                    <a:pt x="642" y="1183"/>
                  </a:lnTo>
                  <a:lnTo>
                    <a:pt x="647" y="1139"/>
                  </a:lnTo>
                  <a:lnTo>
                    <a:pt x="651" y="1096"/>
                  </a:lnTo>
                  <a:lnTo>
                    <a:pt x="654" y="1055"/>
                  </a:lnTo>
                  <a:lnTo>
                    <a:pt x="652" y="1018"/>
                  </a:lnTo>
                  <a:lnTo>
                    <a:pt x="647" y="984"/>
                  </a:lnTo>
                  <a:lnTo>
                    <a:pt x="638" y="953"/>
                  </a:lnTo>
                  <a:lnTo>
                    <a:pt x="620" y="920"/>
                  </a:lnTo>
                  <a:lnTo>
                    <a:pt x="594" y="886"/>
                  </a:lnTo>
                  <a:lnTo>
                    <a:pt x="561" y="854"/>
                  </a:lnTo>
                  <a:lnTo>
                    <a:pt x="523" y="822"/>
                  </a:lnTo>
                  <a:lnTo>
                    <a:pt x="482" y="789"/>
                  </a:lnTo>
                  <a:lnTo>
                    <a:pt x="438" y="755"/>
                  </a:lnTo>
                  <a:lnTo>
                    <a:pt x="392" y="721"/>
                  </a:lnTo>
                  <a:lnTo>
                    <a:pt x="348" y="686"/>
                  </a:lnTo>
                  <a:lnTo>
                    <a:pt x="303" y="648"/>
                  </a:lnTo>
                  <a:lnTo>
                    <a:pt x="261" y="607"/>
                  </a:lnTo>
                  <a:lnTo>
                    <a:pt x="222" y="564"/>
                  </a:lnTo>
                  <a:lnTo>
                    <a:pt x="186" y="516"/>
                  </a:lnTo>
                  <a:lnTo>
                    <a:pt x="156" y="465"/>
                  </a:lnTo>
                  <a:lnTo>
                    <a:pt x="129" y="411"/>
                  </a:lnTo>
                  <a:lnTo>
                    <a:pt x="109" y="356"/>
                  </a:lnTo>
                  <a:lnTo>
                    <a:pt x="90" y="301"/>
                  </a:lnTo>
                  <a:lnTo>
                    <a:pt x="75" y="245"/>
                  </a:lnTo>
                  <a:lnTo>
                    <a:pt x="60" y="189"/>
                  </a:lnTo>
                  <a:lnTo>
                    <a:pt x="46" y="137"/>
                  </a:lnTo>
                  <a:lnTo>
                    <a:pt x="33" y="88"/>
                  </a:lnTo>
                  <a:lnTo>
                    <a:pt x="17" y="42"/>
                  </a:lnTo>
                  <a:lnTo>
                    <a:pt x="0" y="0"/>
                  </a:lnTo>
                  <a:lnTo>
                    <a:pt x="0" y="0"/>
                  </a:lnTo>
                  <a:close/>
                </a:path>
              </a:pathLst>
            </a:custGeom>
            <a:solidFill>
              <a:schemeClr val="accent1"/>
            </a:solidFill>
            <a:ln w="0">
              <a:noFill/>
              <a:prstDash val="solid"/>
              <a:round/>
              <a:headEnd/>
              <a:tailEnd/>
            </a:ln>
          </p:spPr>
        </p:sp>
      </p:grpSp>
    </p:spTree>
    <p:extLst>
      <p:ext uri="{BB962C8B-B14F-4D97-AF65-F5344CB8AC3E}">
        <p14:creationId xmlns:p14="http://schemas.microsoft.com/office/powerpoint/2010/main" val="3663509633"/>
      </p:ext>
    </p:extLst>
  </p:cSld>
  <p:clrMapOvr>
    <a:overrideClrMapping bg1="dk1" tx1="lt1" bg2="dk2" tx2="lt2" accent1="accent1" accent2="accent2" accent3="accent3" accent4="accent4" accent5="accent5" accent6="accent6" hlink="hlink" folHlink="folHlink"/>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Content Placeholder 2"/>
          <p:cNvSpPr>
            <a:spLocks noGrp="1"/>
          </p:cNvSpPr>
          <p:nvPr>
            <p:ph sz="half" idx="1"/>
          </p:nvPr>
        </p:nvSpPr>
        <p:spPr>
          <a:xfrm>
            <a:off x="942975"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Content Placeholder 3"/>
          <p:cNvSpPr>
            <a:spLocks noGrp="1"/>
          </p:cNvSpPr>
          <p:nvPr>
            <p:ph sz="half" idx="2"/>
          </p:nvPr>
        </p:nvSpPr>
        <p:spPr>
          <a:xfrm>
            <a:off x="4985847" y="2286000"/>
            <a:ext cx="3600450" cy="3619500"/>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Date Placeholder 4"/>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6" name="Footer Placeholder 5"/>
          <p:cNvSpPr>
            <a:spLocks noGrp="1"/>
          </p:cNvSpPr>
          <p:nvPr>
            <p:ph type="ftr" sz="quarter" idx="11"/>
          </p:nvPr>
        </p:nvSpPr>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2330829597"/>
      </p:ext>
    </p:extLst>
  </p:cSld>
  <p:clrMapOvr>
    <a:masterClrMapping/>
  </p:clrMapOvr>
  <p:extLst>
    <p:ext uri="{DCECCB84-F9BA-43D5-87BE-67443E8EF086}">
      <p15:sldGuideLst xmlns:p15="http://schemas.microsoft.com/office/powerpoint/2012/main"/>
    </p:ext>
  </p:extLst>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Title 1"/>
          <p:cNvSpPr>
            <a:spLocks noGrp="1"/>
          </p:cNvSpPr>
          <p:nvPr>
            <p:ph type="title"/>
          </p:nvPr>
        </p:nvSpPr>
        <p:spPr>
          <a:xfrm>
            <a:off x="939548" y="381009"/>
            <a:ext cx="7629525" cy="1493517"/>
          </a:xfrm>
        </p:spPr>
        <p:txBody>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9" y="2199642"/>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Content Placeholder 3"/>
          <p:cNvSpPr>
            <a:spLocks noGrp="1"/>
          </p:cNvSpPr>
          <p:nvPr>
            <p:ph sz="half" idx="2"/>
          </p:nvPr>
        </p:nvSpPr>
        <p:spPr>
          <a:xfrm>
            <a:off x="942975"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5" name="Text Placeholder 4"/>
          <p:cNvSpPr>
            <a:spLocks noGrp="1"/>
          </p:cNvSpPr>
          <p:nvPr>
            <p:ph type="body" sz="quarter" idx="3"/>
          </p:nvPr>
        </p:nvSpPr>
        <p:spPr>
          <a:xfrm>
            <a:off x="4975398" y="2199642"/>
            <a:ext cx="3600450" cy="632529"/>
          </a:xfrm>
        </p:spPr>
        <p:txBody>
          <a:bodyPr anchor="b">
            <a:noAutofit/>
          </a:bodyPr>
          <a:lstStyle>
            <a:lvl1pPr marL="0" indent="0">
              <a:lnSpc>
                <a:spcPct val="100000"/>
              </a:lnSpc>
              <a:buNone/>
              <a:defRPr sz="1900" b="1" cap="all" spc="200" baseline="0">
                <a:solidFill>
                  <a:schemeClr val="tx2"/>
                </a:solidFill>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Content Placeholder 5"/>
          <p:cNvSpPr>
            <a:spLocks noGrp="1"/>
          </p:cNvSpPr>
          <p:nvPr>
            <p:ph sz="quarter" idx="4"/>
          </p:nvPr>
        </p:nvSpPr>
        <p:spPr>
          <a:xfrm>
            <a:off x="4975398" y="2909102"/>
            <a:ext cx="3600450" cy="299639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7" name="Date Placeholder 6"/>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8" name="Footer Placeholder 7"/>
          <p:cNvSpPr>
            <a:spLocks noGrp="1"/>
          </p:cNvSpPr>
          <p:nvPr>
            <p:ph type="ftr" sz="quarter" idx="11"/>
          </p:nvPr>
        </p:nvSpPr>
        <p:spPr/>
        <p:txBody>
          <a:bodyPr/>
          <a:lstStyle/>
          <a:p>
            <a:endParaRPr lang="he-IL">
              <a:solidFill>
                <a:srgbClr val="009900">
                  <a:lumMod val="65000"/>
                  <a:lumOff val="35000"/>
                </a:srgbClr>
              </a:solidFill>
            </a:endParaRPr>
          </a:p>
        </p:txBody>
      </p:sp>
      <p:sp>
        <p:nvSpPr>
          <p:cNvPr id="9" name="Slide Number Placeholder 8"/>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742796288"/>
      </p:ext>
    </p:extLst>
  </p:cSld>
  <p:clrMapOvr>
    <a:masterClrMapping/>
  </p:clrMapOvr>
  <p:extLst>
    <p:ext uri="{DCECCB84-F9BA-43D5-87BE-67443E8EF086}">
      <p15:sldGuideLst xmlns:p15="http://schemas.microsoft.com/office/powerpoint/2012/main"/>
    </p:ext>
  </p:extLst>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Date Placeholder 2"/>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4" name="Footer Placeholder 3"/>
          <p:cNvSpPr>
            <a:spLocks noGrp="1"/>
          </p:cNvSpPr>
          <p:nvPr>
            <p:ph type="ftr" sz="quarter" idx="11"/>
          </p:nvPr>
        </p:nvSpPr>
        <p:spPr/>
        <p:txBody>
          <a:bodyPr/>
          <a:lstStyle/>
          <a:p>
            <a:endParaRPr lang="he-IL">
              <a:solidFill>
                <a:srgbClr val="009900">
                  <a:lumMod val="65000"/>
                  <a:lumOff val="35000"/>
                </a:srgbClr>
              </a:solidFill>
            </a:endParaRPr>
          </a:p>
        </p:txBody>
      </p:sp>
      <p:sp>
        <p:nvSpPr>
          <p:cNvPr id="5" name="Slide Number Placeholder 4"/>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44635086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3" name="Footer Placeholder 2"/>
          <p:cNvSpPr>
            <a:spLocks noGrp="1"/>
          </p:cNvSpPr>
          <p:nvPr>
            <p:ph type="ftr" sz="quarter" idx="11"/>
          </p:nvPr>
        </p:nvSpPr>
        <p:spPr/>
        <p:txBody>
          <a:bodyPr/>
          <a:lstStyle/>
          <a:p>
            <a:endParaRPr lang="he-IL">
              <a:solidFill>
                <a:srgbClr val="009900">
                  <a:lumMod val="65000"/>
                  <a:lumOff val="35000"/>
                </a:srgbClr>
              </a:solidFill>
            </a:endParaRPr>
          </a:p>
        </p:txBody>
      </p:sp>
      <p:sp>
        <p:nvSpPr>
          <p:cNvPr id="4" name="Slide Number Placeholder 3"/>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43887898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showMasterSp="0" type="objTx" preserve="1">
  <p:cSld name="תוכן עם כיתוב">
    <p:spTree>
      <p:nvGrpSpPr>
        <p:cNvPr id="1" name=""/>
        <p:cNvGrpSpPr/>
        <p:nvPr/>
      </p:nvGrpSpPr>
      <p:grpSpPr>
        <a:xfrm>
          <a:off x="0" y="0"/>
          <a:ext cx="0" cy="0"/>
          <a:chOff x="0" y="0"/>
          <a:chExt cx="0" cy="0"/>
        </a:xfrm>
      </p:grpSpPr>
      <p:sp>
        <p:nvSpPr>
          <p:cNvPr id="17"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2" name="Title 1"/>
          <p:cNvSpPr>
            <a:spLocks noGrp="1"/>
          </p:cNvSpPr>
          <p:nvPr>
            <p:ph type="title"/>
          </p:nvPr>
        </p:nvSpPr>
        <p:spPr>
          <a:xfrm>
            <a:off x="6253414" y="457208"/>
            <a:ext cx="2319086" cy="1196671"/>
          </a:xfrm>
        </p:spPr>
        <p:txBody>
          <a:bodyPr anchor="b">
            <a:normAutofit/>
          </a:bodyPr>
          <a:lstStyle>
            <a:lvl1pPr>
              <a:lnSpc>
                <a:spcPct val="100000"/>
              </a:lnSpc>
              <a:defRPr sz="1900" b="1" i="0" cap="all" spc="300" baseline="0">
                <a:solidFill>
                  <a:schemeClr val="accent1"/>
                </a:solidFill>
                <a:latin typeface="+mn-lt"/>
              </a:defRPr>
            </a:lvl1pPr>
          </a:lstStyle>
          <a:p>
            <a:r>
              <a:rPr lang="he-IL"/>
              <a:t>לחץ כדי לערוך סגנון כותרת של תבנית בסיס</a:t>
            </a:r>
            <a:endParaRPr lang="en-US" dirty="0"/>
          </a:p>
        </p:txBody>
      </p:sp>
      <p:sp>
        <p:nvSpPr>
          <p:cNvPr id="3" name="Content Placeholder 2"/>
          <p:cNvSpPr>
            <a:spLocks noGrp="1"/>
          </p:cNvSpPr>
          <p:nvPr>
            <p:ph idx="1"/>
          </p:nvPr>
        </p:nvSpPr>
        <p:spPr>
          <a:xfrm>
            <a:off x="573790" y="920377"/>
            <a:ext cx="4618814" cy="498512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Text Placeholder 3"/>
          <p:cNvSpPr>
            <a:spLocks noGrp="1"/>
          </p:cNvSpPr>
          <p:nvPr>
            <p:ph type="body" sz="half" idx="2"/>
          </p:nvPr>
        </p:nvSpPr>
        <p:spPr>
          <a:xfrm>
            <a:off x="6253414" y="1741336"/>
            <a:ext cx="2319086"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3790" y="6375679"/>
            <a:ext cx="925016" cy="348462"/>
          </a:xfrm>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8261" y="6375679"/>
            <a:ext cx="924342"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
        <p:nvSpPr>
          <p:cNvPr id="8" name="Rectangle 7"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72795096"/>
      </p:ext>
    </p:extLst>
  </p:cSld>
  <p:clrMapOvr>
    <a:masterClrMapping/>
  </p:clrMapOvr>
  <p:extLst>
    <p:ext uri="{DCECCB84-F9BA-43D5-87BE-67443E8EF086}">
      <p15:sldGuideLst xmlns:p15="http://schemas.microsoft.com/office/powerpoint/2012/main">
        <p15:guide id="1" orient="horz" pos="696">
          <p15:clr>
            <a:srgbClr val="FBAE40"/>
          </p15:clr>
        </p15:guide>
      </p15:sldGuideLst>
    </p:ext>
  </p:extLst>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02"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srgbClr val="009900">
                  <a:lumMod val="65000"/>
                  <a:lumOff val="35000"/>
                </a:srgb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1985153838"/>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760209783"/>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549742" y="382386"/>
            <a:ext cx="1119099" cy="5600404"/>
          </a:xfrm>
        </p:spPr>
        <p:txBody>
          <a:bodyPr vert="eaVert"/>
          <a:lstStyle/>
          <a:p>
            <a:r>
              <a:rPr lang="he-IL"/>
              <a:t>לחץ כדי לערוך סגנון כותרת של תבנית בסיס</a:t>
            </a:r>
            <a:endParaRPr lang="en-US" dirty="0"/>
          </a:p>
        </p:txBody>
      </p:sp>
      <p:sp>
        <p:nvSpPr>
          <p:cNvPr id="3" name="Vertical Text Placeholder 2"/>
          <p:cNvSpPr>
            <a:spLocks noGrp="1"/>
          </p:cNvSpPr>
          <p:nvPr>
            <p:ph type="body" orient="vert" idx="1"/>
          </p:nvPr>
        </p:nvSpPr>
        <p:spPr>
          <a:xfrm>
            <a:off x="942979" y="382394"/>
            <a:ext cx="6294439" cy="5600405"/>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10"/>
          </p:nvPr>
        </p:nvSpPr>
        <p:spPr/>
        <p:txBody>
          <a:bodyPr/>
          <a:lstStyle/>
          <a:p>
            <a:fld id="{19450C2A-1147-4136-813B-6CB3376E5532}" type="datetimeFigureOut">
              <a:rPr lang="he-IL" smtClean="0">
                <a:solidFill>
                  <a:srgbClr val="009900">
                    <a:lumMod val="65000"/>
                    <a:lumOff val="35000"/>
                  </a:srgbClr>
                </a:solidFill>
              </a:rPr>
              <a:pPr/>
              <a:t>כ"ט/תמוז/תשפ"ב</a:t>
            </a:fld>
            <a:endParaRPr lang="he-IL">
              <a:solidFill>
                <a:srgbClr val="009900">
                  <a:lumMod val="65000"/>
                  <a:lumOff val="35000"/>
                </a:srgbClr>
              </a:solidFill>
            </a:endParaRPr>
          </a:p>
        </p:txBody>
      </p:sp>
      <p:sp>
        <p:nvSpPr>
          <p:cNvPr id="5" name="Footer Placeholder 4"/>
          <p:cNvSpPr>
            <a:spLocks noGrp="1"/>
          </p:cNvSpPr>
          <p:nvPr>
            <p:ph type="ftr" sz="quarter" idx="11"/>
          </p:nvPr>
        </p:nvSpPr>
        <p:spPr/>
        <p:txBody>
          <a:bodyPr/>
          <a:lstStyle/>
          <a:p>
            <a:endParaRPr lang="he-IL">
              <a:solidFill>
                <a:srgbClr val="009900">
                  <a:lumMod val="65000"/>
                  <a:lumOff val="35000"/>
                </a:srgbClr>
              </a:solidFill>
            </a:endParaRPr>
          </a:p>
        </p:txBody>
      </p:sp>
      <p:sp>
        <p:nvSpPr>
          <p:cNvPr id="6" name="Slide Number Placeholder 5"/>
          <p:cNvSpPr>
            <a:spLocks noGrp="1"/>
          </p:cNvSpPr>
          <p:nvPr>
            <p:ph type="sldNum" sz="quarter" idx="12"/>
          </p:nvPr>
        </p:nvSpPr>
        <p:spPr/>
        <p:txBody>
          <a:bodyPr/>
          <a:lstStyle/>
          <a:p>
            <a:fld id="{BC7938EB-6227-43D5-B522-A54398E2AAC9}" type="slidenum">
              <a:rPr lang="he-IL" smtClean="0">
                <a:solidFill>
                  <a:srgbClr val="009900">
                    <a:lumMod val="65000"/>
                    <a:lumOff val="35000"/>
                  </a:srgbClr>
                </a:solidFill>
              </a:rPr>
              <a:pPr/>
              <a:t>‹#›</a:t>
            </a:fld>
            <a:endParaRPr lang="he-IL">
              <a:solidFill>
                <a:srgbClr val="009900">
                  <a:lumMod val="65000"/>
                  <a:lumOff val="35000"/>
                </a:srgbClr>
              </a:solidFill>
            </a:endParaRPr>
          </a:p>
        </p:txBody>
      </p:sp>
    </p:spTree>
    <p:extLst>
      <p:ext uri="{BB962C8B-B14F-4D97-AF65-F5344CB8AC3E}">
        <p14:creationId xmlns:p14="http://schemas.microsoft.com/office/powerpoint/2010/main" val="2719506759"/>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שקופית כותרת">
    <p:spTree>
      <p:nvGrpSpPr>
        <p:cNvPr id="1" name=""/>
        <p:cNvGrpSpPr/>
        <p:nvPr/>
      </p:nvGrpSpPr>
      <p:grpSpPr>
        <a:xfrm>
          <a:off x="0" y="0"/>
          <a:ext cx="0" cy="0"/>
          <a:chOff x="0" y="0"/>
          <a:chExt cx="0" cy="0"/>
        </a:xfrm>
      </p:grpSpPr>
      <p:sp>
        <p:nvSpPr>
          <p:cNvPr id="2" name="כותרת 1"/>
          <p:cNvSpPr>
            <a:spLocks noGrp="1"/>
          </p:cNvSpPr>
          <p:nvPr>
            <p:ph type="ctrTitle"/>
          </p:nvPr>
        </p:nvSpPr>
        <p:spPr>
          <a:xfrm>
            <a:off x="1143000" y="1122363"/>
            <a:ext cx="6858000" cy="2387600"/>
          </a:xfrm>
        </p:spPr>
        <p:txBody>
          <a:bodyPr anchor="b"/>
          <a:lstStyle>
            <a:lvl1pPr algn="ctr">
              <a:defRPr sz="6000"/>
            </a:lvl1pPr>
          </a:lstStyle>
          <a:p>
            <a:r>
              <a:rPr lang="he-IL"/>
              <a:t>לחץ כדי לערוך סגנון כותרת של תבנית בסיס</a:t>
            </a:r>
            <a:endParaRPr lang="en-US"/>
          </a:p>
        </p:txBody>
      </p:sp>
      <p:sp>
        <p:nvSpPr>
          <p:cNvPr id="3" name="כותרת משנה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he-IL"/>
              <a:t>לחץ כדי לערוך סגנון כותרת משנה של תבנית בסיס</a:t>
            </a:r>
            <a:endParaRPr lang="en-US"/>
          </a:p>
        </p:txBody>
      </p:sp>
      <p:sp>
        <p:nvSpPr>
          <p:cNvPr id="4" name="מציין מיקום של תאריך 3"/>
          <p:cNvSpPr>
            <a:spLocks noGrp="1"/>
          </p:cNvSpPr>
          <p:nvPr>
            <p:ph type="dt" sz="half" idx="10"/>
          </p:nvPr>
        </p:nvSpPr>
        <p:spPr/>
        <p:txBody>
          <a:body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63602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תמונה עם כיתוב">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212633" y="4"/>
            <a:ext cx="5516689" cy="6857999"/>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he-IL"/>
              <a:t>לחץ על הסמל כדי להוסיף תמונה</a:t>
            </a:r>
            <a:endParaRPr lang="en-US" dirty="0"/>
          </a:p>
        </p:txBody>
      </p:sp>
      <p:sp>
        <p:nvSpPr>
          <p:cNvPr id="11" name="Freeform 11" title="right scallop background shape"/>
          <p:cNvSpPr/>
          <p:nvPr/>
        </p:nvSpPr>
        <p:spPr bwMode="auto">
          <a:xfrm>
            <a:off x="5542361" y="0"/>
            <a:ext cx="3601641" cy="6858000"/>
          </a:xfrm>
          <a:custGeom>
            <a:avLst/>
            <a:gdLst/>
            <a:ahLst/>
            <a:cxnLst/>
            <a:rect l="0" t="0" r="r" b="b"/>
            <a:pathLst>
              <a:path w="3025" h="4320">
                <a:moveTo>
                  <a:pt x="0" y="0"/>
                </a:moveTo>
                <a:lnTo>
                  <a:pt x="3025" y="0"/>
                </a:lnTo>
                <a:lnTo>
                  <a:pt x="3025" y="4320"/>
                </a:lnTo>
                <a:lnTo>
                  <a:pt x="0" y="4320"/>
                </a:lnTo>
                <a:lnTo>
                  <a:pt x="3" y="4278"/>
                </a:lnTo>
                <a:lnTo>
                  <a:pt x="8" y="4243"/>
                </a:lnTo>
                <a:lnTo>
                  <a:pt x="14" y="4210"/>
                </a:lnTo>
                <a:lnTo>
                  <a:pt x="24" y="4183"/>
                </a:lnTo>
                <a:lnTo>
                  <a:pt x="34" y="4156"/>
                </a:lnTo>
                <a:lnTo>
                  <a:pt x="46" y="4133"/>
                </a:lnTo>
                <a:lnTo>
                  <a:pt x="58" y="4109"/>
                </a:lnTo>
                <a:lnTo>
                  <a:pt x="69" y="4087"/>
                </a:lnTo>
                <a:lnTo>
                  <a:pt x="80" y="4062"/>
                </a:lnTo>
                <a:lnTo>
                  <a:pt x="90" y="4036"/>
                </a:lnTo>
                <a:lnTo>
                  <a:pt x="99" y="4007"/>
                </a:lnTo>
                <a:lnTo>
                  <a:pt x="106" y="3976"/>
                </a:lnTo>
                <a:lnTo>
                  <a:pt x="111" y="3938"/>
                </a:lnTo>
                <a:lnTo>
                  <a:pt x="113" y="3895"/>
                </a:lnTo>
                <a:lnTo>
                  <a:pt x="111" y="3851"/>
                </a:lnTo>
                <a:lnTo>
                  <a:pt x="106" y="3815"/>
                </a:lnTo>
                <a:lnTo>
                  <a:pt x="99" y="3782"/>
                </a:lnTo>
                <a:lnTo>
                  <a:pt x="90" y="3752"/>
                </a:lnTo>
                <a:lnTo>
                  <a:pt x="80" y="3726"/>
                </a:lnTo>
                <a:lnTo>
                  <a:pt x="68" y="3702"/>
                </a:lnTo>
                <a:lnTo>
                  <a:pt x="56" y="3679"/>
                </a:lnTo>
                <a:lnTo>
                  <a:pt x="44" y="3655"/>
                </a:lnTo>
                <a:lnTo>
                  <a:pt x="33" y="3630"/>
                </a:lnTo>
                <a:lnTo>
                  <a:pt x="22" y="3604"/>
                </a:lnTo>
                <a:lnTo>
                  <a:pt x="13" y="3575"/>
                </a:lnTo>
                <a:lnTo>
                  <a:pt x="7" y="3542"/>
                </a:lnTo>
                <a:lnTo>
                  <a:pt x="1" y="3504"/>
                </a:lnTo>
                <a:lnTo>
                  <a:pt x="0" y="3461"/>
                </a:lnTo>
                <a:lnTo>
                  <a:pt x="1" y="3418"/>
                </a:lnTo>
                <a:lnTo>
                  <a:pt x="7" y="3380"/>
                </a:lnTo>
                <a:lnTo>
                  <a:pt x="13" y="3347"/>
                </a:lnTo>
                <a:lnTo>
                  <a:pt x="22" y="3319"/>
                </a:lnTo>
                <a:lnTo>
                  <a:pt x="33" y="3292"/>
                </a:lnTo>
                <a:lnTo>
                  <a:pt x="44" y="3267"/>
                </a:lnTo>
                <a:lnTo>
                  <a:pt x="56" y="3244"/>
                </a:lnTo>
                <a:lnTo>
                  <a:pt x="68" y="3222"/>
                </a:lnTo>
                <a:lnTo>
                  <a:pt x="80" y="3197"/>
                </a:lnTo>
                <a:lnTo>
                  <a:pt x="90" y="3171"/>
                </a:lnTo>
                <a:lnTo>
                  <a:pt x="99" y="3142"/>
                </a:lnTo>
                <a:lnTo>
                  <a:pt x="106" y="3109"/>
                </a:lnTo>
                <a:lnTo>
                  <a:pt x="111" y="3071"/>
                </a:lnTo>
                <a:lnTo>
                  <a:pt x="113" y="3028"/>
                </a:lnTo>
                <a:lnTo>
                  <a:pt x="111" y="2985"/>
                </a:lnTo>
                <a:lnTo>
                  <a:pt x="106" y="2947"/>
                </a:lnTo>
                <a:lnTo>
                  <a:pt x="99" y="2914"/>
                </a:lnTo>
                <a:lnTo>
                  <a:pt x="90" y="2885"/>
                </a:lnTo>
                <a:lnTo>
                  <a:pt x="80" y="2858"/>
                </a:lnTo>
                <a:lnTo>
                  <a:pt x="68" y="2834"/>
                </a:lnTo>
                <a:lnTo>
                  <a:pt x="44" y="2787"/>
                </a:lnTo>
                <a:lnTo>
                  <a:pt x="33" y="2763"/>
                </a:lnTo>
                <a:lnTo>
                  <a:pt x="22" y="2736"/>
                </a:lnTo>
                <a:lnTo>
                  <a:pt x="13" y="2707"/>
                </a:lnTo>
                <a:lnTo>
                  <a:pt x="7" y="2674"/>
                </a:lnTo>
                <a:lnTo>
                  <a:pt x="1" y="2637"/>
                </a:lnTo>
                <a:lnTo>
                  <a:pt x="0" y="2593"/>
                </a:lnTo>
                <a:lnTo>
                  <a:pt x="1" y="2550"/>
                </a:lnTo>
                <a:lnTo>
                  <a:pt x="7" y="2512"/>
                </a:lnTo>
                <a:lnTo>
                  <a:pt x="13" y="2479"/>
                </a:lnTo>
                <a:lnTo>
                  <a:pt x="22" y="2451"/>
                </a:lnTo>
                <a:lnTo>
                  <a:pt x="33" y="2424"/>
                </a:lnTo>
                <a:lnTo>
                  <a:pt x="44" y="2401"/>
                </a:lnTo>
                <a:lnTo>
                  <a:pt x="68" y="2354"/>
                </a:lnTo>
                <a:lnTo>
                  <a:pt x="80" y="2329"/>
                </a:lnTo>
                <a:lnTo>
                  <a:pt x="90" y="2303"/>
                </a:lnTo>
                <a:lnTo>
                  <a:pt x="99" y="2274"/>
                </a:lnTo>
                <a:lnTo>
                  <a:pt x="106" y="2241"/>
                </a:lnTo>
                <a:lnTo>
                  <a:pt x="111" y="2203"/>
                </a:lnTo>
                <a:lnTo>
                  <a:pt x="113" y="2159"/>
                </a:lnTo>
                <a:lnTo>
                  <a:pt x="111" y="2117"/>
                </a:lnTo>
                <a:lnTo>
                  <a:pt x="106" y="2079"/>
                </a:lnTo>
                <a:lnTo>
                  <a:pt x="99" y="2046"/>
                </a:lnTo>
                <a:lnTo>
                  <a:pt x="90" y="2017"/>
                </a:lnTo>
                <a:lnTo>
                  <a:pt x="80" y="1991"/>
                </a:lnTo>
                <a:lnTo>
                  <a:pt x="68" y="1966"/>
                </a:lnTo>
                <a:lnTo>
                  <a:pt x="56" y="1943"/>
                </a:lnTo>
                <a:lnTo>
                  <a:pt x="44" y="1919"/>
                </a:lnTo>
                <a:lnTo>
                  <a:pt x="33" y="1896"/>
                </a:lnTo>
                <a:lnTo>
                  <a:pt x="22" y="1869"/>
                </a:lnTo>
                <a:lnTo>
                  <a:pt x="13" y="1841"/>
                </a:lnTo>
                <a:lnTo>
                  <a:pt x="7" y="1807"/>
                </a:lnTo>
                <a:lnTo>
                  <a:pt x="1" y="1770"/>
                </a:lnTo>
                <a:lnTo>
                  <a:pt x="0" y="1727"/>
                </a:lnTo>
                <a:lnTo>
                  <a:pt x="1" y="1683"/>
                </a:lnTo>
                <a:lnTo>
                  <a:pt x="7" y="1646"/>
                </a:lnTo>
                <a:lnTo>
                  <a:pt x="13" y="1613"/>
                </a:lnTo>
                <a:lnTo>
                  <a:pt x="22" y="1583"/>
                </a:lnTo>
                <a:lnTo>
                  <a:pt x="33" y="1557"/>
                </a:lnTo>
                <a:lnTo>
                  <a:pt x="44" y="1533"/>
                </a:lnTo>
                <a:lnTo>
                  <a:pt x="56" y="1509"/>
                </a:lnTo>
                <a:lnTo>
                  <a:pt x="68" y="1486"/>
                </a:lnTo>
                <a:lnTo>
                  <a:pt x="80" y="1461"/>
                </a:lnTo>
                <a:lnTo>
                  <a:pt x="90" y="1435"/>
                </a:lnTo>
                <a:lnTo>
                  <a:pt x="99" y="1406"/>
                </a:lnTo>
                <a:lnTo>
                  <a:pt x="106" y="1373"/>
                </a:lnTo>
                <a:lnTo>
                  <a:pt x="111" y="1335"/>
                </a:lnTo>
                <a:lnTo>
                  <a:pt x="113" y="1292"/>
                </a:lnTo>
                <a:lnTo>
                  <a:pt x="111" y="1249"/>
                </a:lnTo>
                <a:lnTo>
                  <a:pt x="106" y="1211"/>
                </a:lnTo>
                <a:lnTo>
                  <a:pt x="99" y="1178"/>
                </a:lnTo>
                <a:lnTo>
                  <a:pt x="90" y="1149"/>
                </a:lnTo>
                <a:lnTo>
                  <a:pt x="80" y="1123"/>
                </a:lnTo>
                <a:lnTo>
                  <a:pt x="68" y="1098"/>
                </a:lnTo>
                <a:lnTo>
                  <a:pt x="56" y="1076"/>
                </a:lnTo>
                <a:lnTo>
                  <a:pt x="44" y="1053"/>
                </a:lnTo>
                <a:lnTo>
                  <a:pt x="33" y="1028"/>
                </a:lnTo>
                <a:lnTo>
                  <a:pt x="22" y="1001"/>
                </a:lnTo>
                <a:lnTo>
                  <a:pt x="13" y="973"/>
                </a:lnTo>
                <a:lnTo>
                  <a:pt x="7" y="940"/>
                </a:lnTo>
                <a:lnTo>
                  <a:pt x="1" y="902"/>
                </a:lnTo>
                <a:lnTo>
                  <a:pt x="0" y="859"/>
                </a:lnTo>
                <a:lnTo>
                  <a:pt x="1" y="816"/>
                </a:lnTo>
                <a:lnTo>
                  <a:pt x="7" y="778"/>
                </a:lnTo>
                <a:lnTo>
                  <a:pt x="13" y="745"/>
                </a:lnTo>
                <a:lnTo>
                  <a:pt x="22" y="716"/>
                </a:lnTo>
                <a:lnTo>
                  <a:pt x="33" y="690"/>
                </a:lnTo>
                <a:lnTo>
                  <a:pt x="44" y="665"/>
                </a:lnTo>
                <a:lnTo>
                  <a:pt x="56" y="641"/>
                </a:lnTo>
                <a:lnTo>
                  <a:pt x="68" y="618"/>
                </a:lnTo>
                <a:lnTo>
                  <a:pt x="80" y="594"/>
                </a:lnTo>
                <a:lnTo>
                  <a:pt x="90" y="568"/>
                </a:lnTo>
                <a:lnTo>
                  <a:pt x="99" y="538"/>
                </a:lnTo>
                <a:lnTo>
                  <a:pt x="106" y="505"/>
                </a:lnTo>
                <a:lnTo>
                  <a:pt x="111" y="469"/>
                </a:lnTo>
                <a:lnTo>
                  <a:pt x="113" y="424"/>
                </a:lnTo>
                <a:lnTo>
                  <a:pt x="111" y="382"/>
                </a:lnTo>
                <a:lnTo>
                  <a:pt x="106" y="344"/>
                </a:lnTo>
                <a:lnTo>
                  <a:pt x="99" y="313"/>
                </a:lnTo>
                <a:lnTo>
                  <a:pt x="90" y="284"/>
                </a:lnTo>
                <a:lnTo>
                  <a:pt x="80" y="258"/>
                </a:lnTo>
                <a:lnTo>
                  <a:pt x="69" y="233"/>
                </a:lnTo>
                <a:lnTo>
                  <a:pt x="58" y="211"/>
                </a:lnTo>
                <a:lnTo>
                  <a:pt x="46" y="187"/>
                </a:lnTo>
                <a:lnTo>
                  <a:pt x="34" y="164"/>
                </a:lnTo>
                <a:lnTo>
                  <a:pt x="24" y="137"/>
                </a:lnTo>
                <a:lnTo>
                  <a:pt x="14" y="110"/>
                </a:lnTo>
                <a:lnTo>
                  <a:pt x="8" y="77"/>
                </a:lnTo>
                <a:lnTo>
                  <a:pt x="3" y="42"/>
                </a:lnTo>
                <a:lnTo>
                  <a:pt x="0" y="0"/>
                </a:lnTo>
                <a:close/>
              </a:path>
            </a:pathLst>
          </a:custGeom>
          <a:solidFill>
            <a:schemeClr val="tx2"/>
          </a:solidFill>
          <a:ln w="0">
            <a:noFill/>
            <a:prstDash val="solid"/>
            <a:round/>
            <a:headEnd/>
            <a:tailEnd/>
          </a:ln>
        </p:spPr>
      </p:sp>
      <p:sp>
        <p:nvSpPr>
          <p:cNvPr id="12" name="Rectangle 11" title="left edge border"/>
          <p:cNvSpPr/>
          <p:nvPr/>
        </p:nvSpPr>
        <p:spPr>
          <a:xfrm>
            <a:off x="0"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53413" y="457200"/>
            <a:ext cx="2319088" cy="1196670"/>
          </a:xfrm>
        </p:spPr>
        <p:txBody>
          <a:bodyPr anchor="b">
            <a:normAutofit/>
          </a:bodyPr>
          <a:lstStyle>
            <a:lvl1pPr>
              <a:lnSpc>
                <a:spcPct val="100000"/>
              </a:lnSpc>
              <a:defRPr sz="1900" b="1" i="0" spc="300" baseline="0">
                <a:solidFill>
                  <a:schemeClr val="accent1"/>
                </a:solidFill>
                <a:latin typeface="+mn-lt"/>
              </a:defRPr>
            </a:lvl1pPr>
          </a:lstStyle>
          <a:p>
            <a:r>
              <a:rPr lang="he-IL"/>
              <a:t>לחץ כדי לערוך סגנון כותרת של תבנית בסיס</a:t>
            </a:r>
            <a:endParaRPr lang="en-US" dirty="0"/>
          </a:p>
        </p:txBody>
      </p:sp>
      <p:sp>
        <p:nvSpPr>
          <p:cNvPr id="4" name="Text Placeholder 3"/>
          <p:cNvSpPr>
            <a:spLocks noGrp="1"/>
          </p:cNvSpPr>
          <p:nvPr>
            <p:ph type="body" sz="half" idx="2"/>
          </p:nvPr>
        </p:nvSpPr>
        <p:spPr>
          <a:xfrm>
            <a:off x="6253413" y="1741336"/>
            <a:ext cx="2319088" cy="4164164"/>
          </a:xfrm>
        </p:spPr>
        <p:txBody>
          <a:bodyPr/>
          <a:lstStyle>
            <a:lvl1pPr marL="0" indent="0">
              <a:lnSpc>
                <a:spcPct val="120000"/>
              </a:lnSpc>
              <a:spcBef>
                <a:spcPts val="1200"/>
              </a:spcBef>
              <a:buNone/>
              <a:defRPr sz="1600" baseline="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Date Placeholder 4"/>
          <p:cNvSpPr>
            <a:spLocks noGrp="1"/>
          </p:cNvSpPr>
          <p:nvPr>
            <p:ph type="dt" sz="half" idx="10"/>
          </p:nvPr>
        </p:nvSpPr>
        <p:spPr>
          <a:xfrm>
            <a:off x="574463" y="6375679"/>
            <a:ext cx="924342" cy="348462"/>
          </a:xfrm>
        </p:spPr>
        <p:txBody>
          <a:bodyPr/>
          <a:lstStyle/>
          <a:p>
            <a:fld id="{19450C2A-1147-4136-813B-6CB3376E5532}" type="datetimeFigureOut">
              <a:rPr lang="he-IL" smtClean="0">
                <a:solidFill>
                  <a:prstClr val="black">
                    <a:lumMod val="65000"/>
                    <a:lumOff val="35000"/>
                  </a:prstClr>
                </a:solidFill>
              </a:rPr>
              <a:pPr/>
              <a:t>כ"ט/תמוז/תשפ"ב</a:t>
            </a:fld>
            <a:endParaRPr lang="he-IL">
              <a:solidFill>
                <a:prstClr val="black">
                  <a:lumMod val="65000"/>
                  <a:lumOff val="35000"/>
                </a:prstClr>
              </a:solidFill>
            </a:endParaRPr>
          </a:p>
        </p:txBody>
      </p:sp>
      <p:sp>
        <p:nvSpPr>
          <p:cNvPr id="6" name="Footer Placeholder 5"/>
          <p:cNvSpPr>
            <a:spLocks noGrp="1"/>
          </p:cNvSpPr>
          <p:nvPr>
            <p:ph type="ftr" sz="quarter" idx="11"/>
          </p:nvPr>
        </p:nvSpPr>
        <p:spPr>
          <a:xfrm>
            <a:off x="1577716" y="6375679"/>
            <a:ext cx="2611634" cy="345796"/>
          </a:xfrm>
        </p:spPr>
        <p:txBody>
          <a:bodyPr/>
          <a:lstStyle/>
          <a:p>
            <a:endParaRPr lang="he-IL">
              <a:solidFill>
                <a:prstClr val="black">
                  <a:lumMod val="65000"/>
                  <a:lumOff val="35000"/>
                </a:prstClr>
              </a:solidFill>
            </a:endParaRPr>
          </a:p>
        </p:txBody>
      </p:sp>
      <p:sp>
        <p:nvSpPr>
          <p:cNvPr id="7" name="Slide Number Placeholder 6"/>
          <p:cNvSpPr>
            <a:spLocks noGrp="1"/>
          </p:cNvSpPr>
          <p:nvPr>
            <p:ph type="sldNum" sz="quarter" idx="12"/>
          </p:nvPr>
        </p:nvSpPr>
        <p:spPr>
          <a:xfrm>
            <a:off x="4265676" y="6375679"/>
            <a:ext cx="925830" cy="345796"/>
          </a:xfrm>
        </p:spPr>
        <p:txBody>
          <a:bodyPr/>
          <a:lstStyle/>
          <a:p>
            <a:fld id="{BC7938EB-6227-43D5-B522-A54398E2AAC9}" type="slidenum">
              <a:rPr lang="he-IL" smtClean="0">
                <a:solidFill>
                  <a:prstClr val="black">
                    <a:lumMod val="65000"/>
                    <a:lumOff val="35000"/>
                  </a:prstClr>
                </a:solidFill>
              </a:rPr>
              <a:pPr/>
              <a:t>‹#›</a:t>
            </a:fld>
            <a:endParaRPr lang="he-IL">
              <a:solidFill>
                <a:prstClr val="black">
                  <a:lumMod val="65000"/>
                  <a:lumOff val="35000"/>
                </a:prstClr>
              </a:solidFill>
            </a:endParaRPr>
          </a:p>
        </p:txBody>
      </p:sp>
    </p:spTree>
    <p:extLst>
      <p:ext uri="{BB962C8B-B14F-4D97-AF65-F5344CB8AC3E}">
        <p14:creationId xmlns:p14="http://schemas.microsoft.com/office/powerpoint/2010/main" val="2948017044"/>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כותרת ותוכן">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idx="1"/>
          </p:nvPr>
        </p:nvSpPr>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70838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כותרת מקטע עליונה">
    <p:spTree>
      <p:nvGrpSpPr>
        <p:cNvPr id="1" name=""/>
        <p:cNvGrpSpPr/>
        <p:nvPr/>
      </p:nvGrpSpPr>
      <p:grpSpPr>
        <a:xfrm>
          <a:off x="0" y="0"/>
          <a:ext cx="0" cy="0"/>
          <a:chOff x="0" y="0"/>
          <a:chExt cx="0" cy="0"/>
        </a:xfrm>
      </p:grpSpPr>
      <p:sp>
        <p:nvSpPr>
          <p:cNvPr id="2" name="כותרת 1"/>
          <p:cNvSpPr>
            <a:spLocks noGrp="1"/>
          </p:cNvSpPr>
          <p:nvPr>
            <p:ph type="title"/>
          </p:nvPr>
        </p:nvSpPr>
        <p:spPr>
          <a:xfrm>
            <a:off x="623888" y="1709745"/>
            <a:ext cx="7886700" cy="2852737"/>
          </a:xfrm>
        </p:spPr>
        <p:txBody>
          <a:bodyPr anchor="b"/>
          <a:lstStyle>
            <a:lvl1pPr>
              <a:defRPr sz="6000"/>
            </a:lvl1p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623888" y="4589470"/>
            <a:ext cx="78867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he-IL"/>
              <a:t>ערוך סגנונות טקסט של תבנית בסיס</a:t>
            </a:r>
          </a:p>
        </p:txBody>
      </p:sp>
      <p:sp>
        <p:nvSpPr>
          <p:cNvPr id="4" name="מציין מיקום של תאריך 3"/>
          <p:cNvSpPr>
            <a:spLocks noGrp="1"/>
          </p:cNvSpPr>
          <p:nvPr>
            <p:ph type="dt" sz="half" idx="10"/>
          </p:nvPr>
        </p:nvSpPr>
        <p:spPr/>
        <p:txBody>
          <a:body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82670994"/>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שני תכנים">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תוכן 2"/>
          <p:cNvSpPr>
            <a:spLocks noGrp="1"/>
          </p:cNvSpPr>
          <p:nvPr>
            <p:ph sz="half" idx="1"/>
          </p:nvPr>
        </p:nvSpPr>
        <p:spPr>
          <a:xfrm>
            <a:off x="6286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תוכן 3"/>
          <p:cNvSpPr>
            <a:spLocks noGrp="1"/>
          </p:cNvSpPr>
          <p:nvPr>
            <p:ph sz="half" idx="2"/>
          </p:nvPr>
        </p:nvSpPr>
        <p:spPr>
          <a:xfrm>
            <a:off x="4629150" y="1825625"/>
            <a:ext cx="3886200" cy="435133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של תאריך 4"/>
          <p:cNvSpPr>
            <a:spLocks noGrp="1"/>
          </p:cNvSpPr>
          <p:nvPr>
            <p:ph type="dt" sz="half" idx="10"/>
          </p:nvPr>
        </p:nvSpPr>
        <p:spPr/>
        <p:txBody>
          <a:body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5055434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השוואה">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365129"/>
            <a:ext cx="7886700" cy="1325563"/>
          </a:xfrm>
        </p:spPr>
        <p:txBody>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4" name="מציין מיקום תוכן 3"/>
          <p:cNvSpPr>
            <a:spLocks noGrp="1"/>
          </p:cNvSpPr>
          <p:nvPr>
            <p:ph sz="half" idx="2"/>
          </p:nvPr>
        </p:nvSpPr>
        <p:spPr>
          <a:xfrm>
            <a:off x="629842" y="2505075"/>
            <a:ext cx="3868340"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5" name="מציין מיקום טקסט 4"/>
          <p:cNvSpPr>
            <a:spLocks noGrp="1"/>
          </p:cNvSpPr>
          <p:nvPr>
            <p:ph type="body" sz="quarter" idx="3"/>
          </p:nvPr>
        </p:nvSpPr>
        <p:spPr>
          <a:xfrm>
            <a:off x="4629152"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e-IL"/>
              <a:t>ערוך סגנונות טקסט של תבנית בסיס</a:t>
            </a:r>
          </a:p>
        </p:txBody>
      </p:sp>
      <p:sp>
        <p:nvSpPr>
          <p:cNvPr id="6" name="מציין מיקום תוכן 5"/>
          <p:cNvSpPr>
            <a:spLocks noGrp="1"/>
          </p:cNvSpPr>
          <p:nvPr>
            <p:ph sz="quarter" idx="4"/>
          </p:nvPr>
        </p:nvSpPr>
        <p:spPr>
          <a:xfrm>
            <a:off x="4629152" y="2505075"/>
            <a:ext cx="3887391" cy="3684588"/>
          </a:xfrm>
        </p:spPr>
        <p:txBody>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7" name="מציין מיקום של תאריך 6"/>
          <p:cNvSpPr>
            <a:spLocks noGrp="1"/>
          </p:cNvSpPr>
          <p:nvPr>
            <p:ph type="dt" sz="half" idx="10"/>
          </p:nvPr>
        </p:nvSpPr>
        <p:spPr/>
        <p:txBody>
          <a:body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8" name="מציין מיקום של כותרת תחתונה 7"/>
          <p:cNvSpPr>
            <a:spLocks noGrp="1"/>
          </p:cNvSpPr>
          <p:nvPr>
            <p:ph type="ftr" sz="quarter" idx="11"/>
          </p:nvPr>
        </p:nvSpPr>
        <p:spPr/>
        <p:txBody>
          <a:bodyPr/>
          <a:lstStyle/>
          <a:p>
            <a:endParaRPr lang="en-US">
              <a:solidFill>
                <a:prstClr val="black">
                  <a:tint val="75000"/>
                </a:prstClr>
              </a:solidFill>
            </a:endParaRPr>
          </a:p>
        </p:txBody>
      </p:sp>
      <p:sp>
        <p:nvSpPr>
          <p:cNvPr id="9" name="מציין מיקום של מספר שקופית 8"/>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17679924"/>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כותרת בלבד">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תאריך 2"/>
          <p:cNvSpPr>
            <a:spLocks noGrp="1"/>
          </p:cNvSpPr>
          <p:nvPr>
            <p:ph type="dt" sz="half" idx="10"/>
          </p:nvPr>
        </p:nvSpPr>
        <p:spPr/>
        <p:txBody>
          <a:body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4" name="מציין מיקום של כותרת תחתונה 3"/>
          <p:cNvSpPr>
            <a:spLocks noGrp="1"/>
          </p:cNvSpPr>
          <p:nvPr>
            <p:ph type="ftr" sz="quarter" idx="11"/>
          </p:nvPr>
        </p:nvSpPr>
        <p:spPr/>
        <p:txBody>
          <a:bodyPr/>
          <a:lstStyle/>
          <a:p>
            <a:endParaRPr lang="en-US">
              <a:solidFill>
                <a:prstClr val="black">
                  <a:tint val="75000"/>
                </a:prstClr>
              </a:solidFill>
            </a:endParaRPr>
          </a:p>
        </p:txBody>
      </p:sp>
      <p:sp>
        <p:nvSpPr>
          <p:cNvPr id="5" name="מציין מיקום של מספר שקופית 4"/>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69215443"/>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ריק">
    <p:spTree>
      <p:nvGrpSpPr>
        <p:cNvPr id="1" name=""/>
        <p:cNvGrpSpPr/>
        <p:nvPr/>
      </p:nvGrpSpPr>
      <p:grpSpPr>
        <a:xfrm>
          <a:off x="0" y="0"/>
          <a:ext cx="0" cy="0"/>
          <a:chOff x="0" y="0"/>
          <a:chExt cx="0" cy="0"/>
        </a:xfrm>
      </p:grpSpPr>
      <p:sp>
        <p:nvSpPr>
          <p:cNvPr id="2" name="מציין מיקום של תאריך 1"/>
          <p:cNvSpPr>
            <a:spLocks noGrp="1"/>
          </p:cNvSpPr>
          <p:nvPr>
            <p:ph type="dt" sz="half" idx="10"/>
          </p:nvPr>
        </p:nvSpPr>
        <p:spPr/>
        <p:txBody>
          <a:body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3" name="מציין מיקום של כותרת תחתונה 2"/>
          <p:cNvSpPr>
            <a:spLocks noGrp="1"/>
          </p:cNvSpPr>
          <p:nvPr>
            <p:ph type="ftr" sz="quarter" idx="11"/>
          </p:nvPr>
        </p:nvSpPr>
        <p:spPr/>
        <p:txBody>
          <a:bodyPr/>
          <a:lstStyle/>
          <a:p>
            <a:endParaRPr lang="en-US">
              <a:solidFill>
                <a:prstClr val="black">
                  <a:tint val="75000"/>
                </a:prstClr>
              </a:solidFill>
            </a:endParaRPr>
          </a:p>
        </p:txBody>
      </p:sp>
      <p:sp>
        <p:nvSpPr>
          <p:cNvPr id="4" name="מציין מיקום של מספר שקופית 3"/>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942386"/>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תוכן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תוכן 2"/>
          <p:cNvSpPr>
            <a:spLocks noGrp="1"/>
          </p:cNvSpPr>
          <p:nvPr>
            <p:ph idx="1"/>
          </p:nvPr>
        </p:nvSpPr>
        <p:spPr>
          <a:xfrm>
            <a:off x="3887391" y="987432"/>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8442010"/>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תמונה עם כיתוב">
    <p:spTree>
      <p:nvGrpSpPr>
        <p:cNvPr id="1" name=""/>
        <p:cNvGrpSpPr/>
        <p:nvPr/>
      </p:nvGrpSpPr>
      <p:grpSpPr>
        <a:xfrm>
          <a:off x="0" y="0"/>
          <a:ext cx="0" cy="0"/>
          <a:chOff x="0" y="0"/>
          <a:chExt cx="0" cy="0"/>
        </a:xfrm>
      </p:grpSpPr>
      <p:sp>
        <p:nvSpPr>
          <p:cNvPr id="2" name="כותרת 1"/>
          <p:cNvSpPr>
            <a:spLocks noGrp="1"/>
          </p:cNvSpPr>
          <p:nvPr>
            <p:ph type="title"/>
          </p:nvPr>
        </p:nvSpPr>
        <p:spPr>
          <a:xfrm>
            <a:off x="629841" y="457200"/>
            <a:ext cx="2949178" cy="1600200"/>
          </a:xfrm>
        </p:spPr>
        <p:txBody>
          <a:bodyPr anchor="b"/>
          <a:lstStyle>
            <a:lvl1pPr>
              <a:defRPr sz="3200"/>
            </a:lvl1pPr>
          </a:lstStyle>
          <a:p>
            <a:r>
              <a:rPr lang="he-IL"/>
              <a:t>לחץ כדי לערוך סגנון כותרת של תבנית בסיס</a:t>
            </a:r>
            <a:endParaRPr lang="en-US"/>
          </a:p>
        </p:txBody>
      </p:sp>
      <p:sp>
        <p:nvSpPr>
          <p:cNvPr id="3" name="מציין מיקום של תמונה 2"/>
          <p:cNvSpPr>
            <a:spLocks noGrp="1"/>
          </p:cNvSpPr>
          <p:nvPr>
            <p:ph type="pic" idx="1"/>
          </p:nvPr>
        </p:nvSpPr>
        <p:spPr>
          <a:xfrm>
            <a:off x="3887391" y="987432"/>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מציין מיקום טקסט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he-IL"/>
              <a:t>ערוך סגנונות טקסט של תבנית בסיס</a:t>
            </a:r>
          </a:p>
        </p:txBody>
      </p:sp>
      <p:sp>
        <p:nvSpPr>
          <p:cNvPr id="5" name="מציין מיקום של תאריך 4"/>
          <p:cNvSpPr>
            <a:spLocks noGrp="1"/>
          </p:cNvSpPr>
          <p:nvPr>
            <p:ph type="dt" sz="half" idx="10"/>
          </p:nvPr>
        </p:nvSpPr>
        <p:spPr/>
        <p:txBody>
          <a:body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6" name="מציין מיקום של כותרת תחתונה 5"/>
          <p:cNvSpPr>
            <a:spLocks noGrp="1"/>
          </p:cNvSpPr>
          <p:nvPr>
            <p:ph type="ftr" sz="quarter" idx="11"/>
          </p:nvPr>
        </p:nvSpPr>
        <p:spPr/>
        <p:txBody>
          <a:bodyPr/>
          <a:lstStyle/>
          <a:p>
            <a:endParaRPr lang="en-US">
              <a:solidFill>
                <a:prstClr val="black">
                  <a:tint val="75000"/>
                </a:prstClr>
              </a:solidFill>
            </a:endParaRPr>
          </a:p>
        </p:txBody>
      </p:sp>
      <p:sp>
        <p:nvSpPr>
          <p:cNvPr id="7" name="מציין מיקום של מספר שקופית 6"/>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9656182"/>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כותרת וטקסט אנכי">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7940116"/>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כותרת אנכית וטקסט">
    <p:spTree>
      <p:nvGrpSpPr>
        <p:cNvPr id="1" name=""/>
        <p:cNvGrpSpPr/>
        <p:nvPr/>
      </p:nvGrpSpPr>
      <p:grpSpPr>
        <a:xfrm>
          <a:off x="0" y="0"/>
          <a:ext cx="0" cy="0"/>
          <a:chOff x="0" y="0"/>
          <a:chExt cx="0" cy="0"/>
        </a:xfrm>
      </p:grpSpPr>
      <p:sp>
        <p:nvSpPr>
          <p:cNvPr id="2" name="כותרת אנכית 1"/>
          <p:cNvSpPr>
            <a:spLocks noGrp="1"/>
          </p:cNvSpPr>
          <p:nvPr>
            <p:ph type="title" orient="vert"/>
          </p:nvPr>
        </p:nvSpPr>
        <p:spPr>
          <a:xfrm>
            <a:off x="6543676" y="365125"/>
            <a:ext cx="1971675" cy="5811838"/>
          </a:xfrm>
        </p:spPr>
        <p:txBody>
          <a:bodyPr vert="eaVert"/>
          <a:lstStyle/>
          <a:p>
            <a:r>
              <a:rPr lang="he-IL"/>
              <a:t>לחץ כדי לערוך סגנון כותרת של תבנית בסיס</a:t>
            </a:r>
            <a:endParaRPr lang="en-US"/>
          </a:p>
        </p:txBody>
      </p:sp>
      <p:sp>
        <p:nvSpPr>
          <p:cNvPr id="3" name="מציין מיקום של טקסט אנכי 2"/>
          <p:cNvSpPr>
            <a:spLocks noGrp="1"/>
          </p:cNvSpPr>
          <p:nvPr>
            <p:ph type="body" orient="vert" idx="1"/>
          </p:nvPr>
        </p:nvSpPr>
        <p:spPr>
          <a:xfrm>
            <a:off x="628652" y="365125"/>
            <a:ext cx="5800725" cy="5811838"/>
          </a:xfrm>
        </p:spPr>
        <p:txBody>
          <a:bodyPr vert="eaVert"/>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10"/>
          </p:nvPr>
        </p:nvSpPr>
        <p:spPr/>
        <p:txBody>
          <a:body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5" name="מציין מיקום של כותרת תחתונה 4"/>
          <p:cNvSpPr>
            <a:spLocks noGrp="1"/>
          </p:cNvSpPr>
          <p:nvPr>
            <p:ph type="ftr" sz="quarter" idx="11"/>
          </p:nvPr>
        </p:nvSpPr>
        <p:spPr/>
        <p:txBody>
          <a:bodyPr/>
          <a:lstStyle/>
          <a:p>
            <a:endParaRPr lang="en-US">
              <a:solidFill>
                <a:prstClr val="black">
                  <a:tint val="75000"/>
                </a:prstClr>
              </a:solidFill>
            </a:endParaRPr>
          </a:p>
        </p:txBody>
      </p:sp>
      <p:sp>
        <p:nvSpPr>
          <p:cNvPr id="6" name="מציין מיקום של מספר שקופית 5"/>
          <p:cNvSpPr>
            <a:spLocks noGrp="1"/>
          </p:cNvSpPr>
          <p:nvPr>
            <p:ph type="sldNum" sz="quarter" idx="12"/>
          </p:nvPr>
        </p:nvSpPr>
        <p:spPr/>
        <p:txBody>
          <a:body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7990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כ"ט/תמוז/תשפ"ב</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41"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576226198"/>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כ"ט/תמוז/תשפ"ב</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40"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291330545"/>
      </p:ext>
    </p:extLst>
  </p:cSld>
  <p:clrMap bg1="lt1" tx1="dk1" bg2="lt2" tx2="dk2" accent1="accent1" accent2="accent2" accent3="accent3" accent4="accent4" accent5="accent5" accent6="accent6" hlink="hlink" folHlink="folHlink"/>
  <p:sldLayoutIdLst>
    <p:sldLayoutId id="2147483878" r:id="rId1"/>
    <p:sldLayoutId id="2147483879" r:id="rId2"/>
    <p:sldLayoutId id="2147483880" r:id="rId3"/>
    <p:sldLayoutId id="2147483881" r:id="rId4"/>
    <p:sldLayoutId id="2147483882" r:id="rId5"/>
    <p:sldLayoutId id="2147483883" r:id="rId6"/>
    <p:sldLayoutId id="2147483884" r:id="rId7"/>
    <p:sldLayoutId id="2147483885" r:id="rId8"/>
    <p:sldLayoutId id="2147483886" r:id="rId9"/>
    <p:sldLayoutId id="2147483887" r:id="rId10"/>
    <p:sldLayoutId id="2147483888"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כ"ט/תמוז/תשפ"ב</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44"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654559776"/>
      </p:ext>
    </p:extLst>
  </p:cSld>
  <p:clrMap bg1="lt1" tx1="dk1" bg2="lt2" tx2="dk2" accent1="accent1" accent2="accent2" accent3="accent3" accent4="accent4" accent5="accent5" accent6="accent6" hlink="hlink" folHlink="folHlink"/>
  <p:sldLayoutIdLst>
    <p:sldLayoutId id="2147483890" r:id="rId1"/>
    <p:sldLayoutId id="2147483891" r:id="rId2"/>
    <p:sldLayoutId id="2147483892" r:id="rId3"/>
    <p:sldLayoutId id="2147483893" r:id="rId4"/>
    <p:sldLayoutId id="2147483894" r:id="rId5"/>
    <p:sldLayoutId id="2147483895" r:id="rId6"/>
    <p:sldLayoutId id="2147483896" r:id="rId7"/>
    <p:sldLayoutId id="2147483897" r:id="rId8"/>
    <p:sldLayoutId id="2147483898" r:id="rId9"/>
    <p:sldLayoutId id="2147483899" r:id="rId10"/>
    <p:sldLayoutId id="2147483900"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כ"ט/תמוז/תשפ"ב</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11"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64269706"/>
      </p:ext>
    </p:extLst>
  </p:cSld>
  <p:clrMap bg1="lt1" tx1="dk1" bg2="lt2" tx2="dk2" accent1="accent1" accent2="accent2" accent3="accent3" accent4="accent4" accent5="accent5" accent6="accent6" hlink="hlink" folHlink="folHlink"/>
  <p:sldLayoutIdLst>
    <p:sldLayoutId id="2147483902" r:id="rId1"/>
    <p:sldLayoutId id="2147483903" r:id="rId2"/>
    <p:sldLayoutId id="2147483904" r:id="rId3"/>
    <p:sldLayoutId id="2147483905" r:id="rId4"/>
    <p:sldLayoutId id="2147483906" r:id="rId5"/>
    <p:sldLayoutId id="2147483907" r:id="rId6"/>
    <p:sldLayoutId id="2147483908" r:id="rId7"/>
    <p:sldLayoutId id="2147483909" r:id="rId8"/>
    <p:sldLayoutId id="2147483910" r:id="rId9"/>
    <p:sldLayoutId id="2147483911" r:id="rId10"/>
    <p:sldLayoutId id="2147483912"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כ"ט/תמוז/תשפ"ב</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38"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80352689"/>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כ"ט/תמוז/תשפ"ב</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34"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8121580"/>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כ"ט/תמוז/תשפ"ב</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29"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458321707"/>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prstClr val="black">
                    <a:lumMod val="65000"/>
                    <a:lumOff val="35000"/>
                  </a:prstClr>
                </a:solidFill>
              </a:rPr>
              <a:pPr defTabSz="457200" rtl="0"/>
              <a:t>כ"ט/תמוז/תשפ"ב</a:t>
            </a:fld>
            <a:endParaRPr lang="he-IL">
              <a:solidFill>
                <a:prstClr val="black">
                  <a:lumMod val="65000"/>
                  <a:lumOff val="35000"/>
                </a:prst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prstClr val="black">
                  <a:lumMod val="65000"/>
                  <a:lumOff val="35000"/>
                </a:prstClr>
              </a:solidFill>
            </a:endParaRPr>
          </a:p>
        </p:txBody>
      </p:sp>
      <p:sp>
        <p:nvSpPr>
          <p:cNvPr id="6" name="Slide Number Placeholder 5"/>
          <p:cNvSpPr>
            <a:spLocks noGrp="1"/>
          </p:cNvSpPr>
          <p:nvPr>
            <p:ph type="sldNum" sz="quarter" idx="4"/>
          </p:nvPr>
        </p:nvSpPr>
        <p:spPr>
          <a:xfrm>
            <a:off x="6458011"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prstClr val="black">
                    <a:lumMod val="65000"/>
                    <a:lumOff val="35000"/>
                  </a:prstClr>
                </a:solidFill>
              </a:rPr>
              <a:pPr defTabSz="457200" rtl="0"/>
              <a:t>‹#›</a:t>
            </a:fld>
            <a:endParaRPr lang="he-IL">
              <a:solidFill>
                <a:prstClr val="black">
                  <a:lumMod val="65000"/>
                  <a:lumOff val="35000"/>
                </a:prst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672841945"/>
      </p:ext>
    </p:extLst>
  </p:cSld>
  <p:clrMap bg1="lt1" tx1="dk1" bg2="lt2" tx2="dk2" accent1="accent1" accent2="accent2" accent3="accent3" accent4="accent4" accent5="accent5" accent6="accent6" hlink="hlink" folHlink="folHlink"/>
  <p:sldLayoutIdLst>
    <p:sldLayoutId id="2147483746" r:id="rId1"/>
    <p:sldLayoutId id="2147483747" r:id="rId2"/>
    <p:sldLayoutId id="2147483748" r:id="rId3"/>
    <p:sldLayoutId id="2147483749" r:id="rId4"/>
    <p:sldLayoutId id="2147483750" r:id="rId5"/>
    <p:sldLayoutId id="2147483751" r:id="rId6"/>
    <p:sldLayoutId id="2147483752" r:id="rId7"/>
    <p:sldLayoutId id="2147483753" r:id="rId8"/>
    <p:sldLayoutId id="2147483754" r:id="rId9"/>
    <p:sldLayoutId id="2147483755" r:id="rId10"/>
    <p:sldLayoutId id="2147483756"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srgbClr val="009900">
                    <a:lumMod val="65000"/>
                    <a:lumOff val="35000"/>
                  </a:srgbClr>
                </a:solidFill>
              </a:rPr>
              <a:pPr defTabSz="457200" rtl="0"/>
              <a:t>כ"ט/תמוז/תשפ"ב</a:t>
            </a:fld>
            <a:endParaRPr lang="he-IL">
              <a:solidFill>
                <a:srgbClr val="009900">
                  <a:lumMod val="65000"/>
                  <a:lumOff val="35000"/>
                </a:srgb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srgbClr val="009900">
                  <a:lumMod val="65000"/>
                  <a:lumOff val="35000"/>
                </a:srgbClr>
              </a:solidFill>
            </a:endParaRPr>
          </a:p>
        </p:txBody>
      </p:sp>
      <p:sp>
        <p:nvSpPr>
          <p:cNvPr id="6" name="Slide Number Placeholder 5"/>
          <p:cNvSpPr>
            <a:spLocks noGrp="1"/>
          </p:cNvSpPr>
          <p:nvPr>
            <p:ph type="sldNum" sz="quarter" idx="4"/>
          </p:nvPr>
        </p:nvSpPr>
        <p:spPr>
          <a:xfrm>
            <a:off x="6457988"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srgbClr val="009900">
                    <a:lumMod val="65000"/>
                    <a:lumOff val="35000"/>
                  </a:srgbClr>
                </a:solidFill>
              </a:rPr>
              <a:pPr defTabSz="457200" rtl="0"/>
              <a:t>‹#›</a:t>
            </a:fld>
            <a:endParaRPr lang="he-IL">
              <a:solidFill>
                <a:srgbClr val="009900">
                  <a:lumMod val="65000"/>
                  <a:lumOff val="35000"/>
                </a:srgb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0328072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84" r:id="rId3"/>
    <p:sldLayoutId id="2147483785" r:id="rId4"/>
    <p:sldLayoutId id="2147483786" r:id="rId5"/>
    <p:sldLayoutId id="2147483787" r:id="rId6"/>
    <p:sldLayoutId id="2147483788" r:id="rId7"/>
    <p:sldLayoutId id="2147483789" r:id="rId8"/>
    <p:sldLayoutId id="2147483790" r:id="rId9"/>
    <p:sldLayoutId id="2147483791" r:id="rId10"/>
    <p:sldLayoutId id="2147483792"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srgbClr val="009900">
                    <a:lumMod val="65000"/>
                    <a:lumOff val="35000"/>
                  </a:srgbClr>
                </a:solidFill>
              </a:rPr>
              <a:pPr defTabSz="457200" rtl="0"/>
              <a:t>כ"ט/תמוז/תשפ"ב</a:t>
            </a:fld>
            <a:endParaRPr lang="he-IL">
              <a:solidFill>
                <a:srgbClr val="009900">
                  <a:lumMod val="65000"/>
                  <a:lumOff val="35000"/>
                </a:srgb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srgbClr val="009900">
                  <a:lumMod val="65000"/>
                  <a:lumOff val="35000"/>
                </a:srgbClr>
              </a:solidFill>
            </a:endParaRPr>
          </a:p>
        </p:txBody>
      </p:sp>
      <p:sp>
        <p:nvSpPr>
          <p:cNvPr id="6" name="Slide Number Placeholder 5"/>
          <p:cNvSpPr>
            <a:spLocks noGrp="1"/>
          </p:cNvSpPr>
          <p:nvPr>
            <p:ph type="sldNum" sz="quarter" idx="4"/>
          </p:nvPr>
        </p:nvSpPr>
        <p:spPr>
          <a:xfrm>
            <a:off x="6457978"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srgbClr val="009900">
                    <a:lumMod val="65000"/>
                    <a:lumOff val="35000"/>
                  </a:srgbClr>
                </a:solidFill>
              </a:rPr>
              <a:pPr defTabSz="457200" rtl="0"/>
              <a:t>‹#›</a:t>
            </a:fld>
            <a:endParaRPr lang="he-IL">
              <a:solidFill>
                <a:srgbClr val="009900">
                  <a:lumMod val="65000"/>
                  <a:lumOff val="35000"/>
                </a:srgbClr>
              </a:solidFill>
            </a:endParaRPr>
          </a:p>
        </p:txBody>
      </p:sp>
      <p:sp>
        <p:nvSpPr>
          <p:cNvPr id="11" name="Freeform 6" title="Left scallop edge"/>
          <p:cNvSpPr/>
          <p:nvPr/>
        </p:nvSpPr>
        <p:spPr bwMode="auto">
          <a:xfrm>
            <a:off x="5"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757580232"/>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38758" y="382385"/>
            <a:ext cx="7633742" cy="1492132"/>
          </a:xfrm>
          <a:prstGeom prst="rect">
            <a:avLst/>
          </a:prstGeom>
        </p:spPr>
        <p:txBody>
          <a:bodyPr vert="horz" lIns="91440" tIns="45720" rIns="91440" bIns="45720" rtlCol="0" anchor="t">
            <a:normAutofit/>
          </a:bodyPr>
          <a:lstStyle/>
          <a:p>
            <a:r>
              <a:rPr lang="he-IL"/>
              <a:t>לחץ כדי לערוך סגנון כותרת של תבנית בסיס</a:t>
            </a:r>
            <a:endParaRPr lang="en-US" dirty="0"/>
          </a:p>
        </p:txBody>
      </p:sp>
      <p:sp>
        <p:nvSpPr>
          <p:cNvPr id="3" name="Text Placeholder 2"/>
          <p:cNvSpPr>
            <a:spLocks noGrp="1"/>
          </p:cNvSpPr>
          <p:nvPr>
            <p:ph type="body" idx="1"/>
          </p:nvPr>
        </p:nvSpPr>
        <p:spPr>
          <a:xfrm>
            <a:off x="938758" y="2286008"/>
            <a:ext cx="7633742" cy="3593591"/>
          </a:xfrm>
          <a:prstGeom prst="rect">
            <a:avLst/>
          </a:prstGeom>
        </p:spPr>
        <p:txBody>
          <a:bodyPr vert="horz" lIns="91440" tIns="45720" rIns="91440" bIns="45720" rtlCol="0">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dirty="0"/>
          </a:p>
        </p:txBody>
      </p:sp>
      <p:sp>
        <p:nvSpPr>
          <p:cNvPr id="4" name="Date Placeholder 3"/>
          <p:cNvSpPr>
            <a:spLocks noGrp="1"/>
          </p:cNvSpPr>
          <p:nvPr>
            <p:ph type="dt" sz="half" idx="2"/>
          </p:nvPr>
        </p:nvSpPr>
        <p:spPr>
          <a:xfrm>
            <a:off x="938758" y="6375679"/>
            <a:ext cx="1747292" cy="348462"/>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19450C2A-1147-4136-813B-6CB3376E5532}" type="datetimeFigureOut">
              <a:rPr lang="he-IL" smtClean="0">
                <a:solidFill>
                  <a:srgbClr val="009900">
                    <a:lumMod val="65000"/>
                    <a:lumOff val="35000"/>
                  </a:srgbClr>
                </a:solidFill>
              </a:rPr>
              <a:pPr defTabSz="457200" rtl="0"/>
              <a:t>כ"ט/תמוז/תשפ"ב</a:t>
            </a:fld>
            <a:endParaRPr lang="he-IL">
              <a:solidFill>
                <a:srgbClr val="009900">
                  <a:lumMod val="65000"/>
                  <a:lumOff val="35000"/>
                </a:srgbClr>
              </a:solidFill>
            </a:endParaRPr>
          </a:p>
        </p:txBody>
      </p:sp>
      <p:sp>
        <p:nvSpPr>
          <p:cNvPr id="5" name="Footer Placeholder 4"/>
          <p:cNvSpPr>
            <a:spLocks noGrp="1"/>
          </p:cNvSpPr>
          <p:nvPr>
            <p:ph type="ftr" sz="quarter" idx="3"/>
          </p:nvPr>
        </p:nvSpPr>
        <p:spPr>
          <a:xfrm>
            <a:off x="3028950" y="6375679"/>
            <a:ext cx="3086100" cy="345796"/>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pPr defTabSz="457200" rtl="0"/>
            <a:endParaRPr lang="he-IL">
              <a:solidFill>
                <a:srgbClr val="009900">
                  <a:lumMod val="65000"/>
                  <a:lumOff val="35000"/>
                </a:srgbClr>
              </a:solidFill>
            </a:endParaRPr>
          </a:p>
        </p:txBody>
      </p:sp>
      <p:sp>
        <p:nvSpPr>
          <p:cNvPr id="6" name="Slide Number Placeholder 5"/>
          <p:cNvSpPr>
            <a:spLocks noGrp="1"/>
          </p:cNvSpPr>
          <p:nvPr>
            <p:ph type="sldNum" sz="quarter" idx="4"/>
          </p:nvPr>
        </p:nvSpPr>
        <p:spPr>
          <a:xfrm>
            <a:off x="6457955" y="6375679"/>
            <a:ext cx="2114549" cy="345796"/>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pPr defTabSz="457200" rtl="0"/>
            <a:fld id="{BC7938EB-6227-43D5-B522-A54398E2AAC9}" type="slidenum">
              <a:rPr lang="he-IL" smtClean="0">
                <a:solidFill>
                  <a:srgbClr val="009900">
                    <a:lumMod val="65000"/>
                    <a:lumOff val="35000"/>
                  </a:srgbClr>
                </a:solidFill>
              </a:rPr>
              <a:pPr defTabSz="457200" rtl="0"/>
              <a:t>‹#›</a:t>
            </a:fld>
            <a:endParaRPr lang="he-IL">
              <a:solidFill>
                <a:srgbClr val="009900">
                  <a:lumMod val="65000"/>
                  <a:lumOff val="35000"/>
                </a:srgbClr>
              </a:solidFill>
            </a:endParaRPr>
          </a:p>
        </p:txBody>
      </p:sp>
      <p:sp>
        <p:nvSpPr>
          <p:cNvPr id="11" name="Freeform 6" title="Left scallop edge"/>
          <p:cNvSpPr/>
          <p:nvPr/>
        </p:nvSpPr>
        <p:spPr bwMode="auto">
          <a:xfrm>
            <a:off x="4" y="0"/>
            <a:ext cx="664369" cy="6858000"/>
          </a:xfrm>
          <a:custGeom>
            <a:avLst/>
            <a:gdLst/>
            <a:ahLst/>
            <a:cxnLst/>
            <a:rect l="0" t="0" r="r" b="b"/>
            <a:pathLst>
              <a:path w="558" h="4320">
                <a:moveTo>
                  <a:pt x="0" y="0"/>
                </a:moveTo>
                <a:lnTo>
                  <a:pt x="447" y="0"/>
                </a:lnTo>
                <a:lnTo>
                  <a:pt x="448" y="43"/>
                </a:lnTo>
                <a:lnTo>
                  <a:pt x="453" y="81"/>
                </a:lnTo>
                <a:lnTo>
                  <a:pt x="460" y="114"/>
                </a:lnTo>
                <a:lnTo>
                  <a:pt x="469" y="143"/>
                </a:lnTo>
                <a:lnTo>
                  <a:pt x="479" y="169"/>
                </a:lnTo>
                <a:lnTo>
                  <a:pt x="491" y="192"/>
                </a:lnTo>
                <a:lnTo>
                  <a:pt x="503" y="216"/>
                </a:lnTo>
                <a:lnTo>
                  <a:pt x="515" y="240"/>
                </a:lnTo>
                <a:lnTo>
                  <a:pt x="525" y="263"/>
                </a:lnTo>
                <a:lnTo>
                  <a:pt x="535" y="289"/>
                </a:lnTo>
                <a:lnTo>
                  <a:pt x="545" y="318"/>
                </a:lnTo>
                <a:lnTo>
                  <a:pt x="552" y="351"/>
                </a:lnTo>
                <a:lnTo>
                  <a:pt x="556" y="389"/>
                </a:lnTo>
                <a:lnTo>
                  <a:pt x="558" y="432"/>
                </a:lnTo>
                <a:lnTo>
                  <a:pt x="556" y="475"/>
                </a:lnTo>
                <a:lnTo>
                  <a:pt x="552" y="513"/>
                </a:lnTo>
                <a:lnTo>
                  <a:pt x="545" y="546"/>
                </a:lnTo>
                <a:lnTo>
                  <a:pt x="535" y="575"/>
                </a:lnTo>
                <a:lnTo>
                  <a:pt x="525" y="601"/>
                </a:lnTo>
                <a:lnTo>
                  <a:pt x="515" y="624"/>
                </a:lnTo>
                <a:lnTo>
                  <a:pt x="503" y="648"/>
                </a:lnTo>
                <a:lnTo>
                  <a:pt x="491" y="672"/>
                </a:lnTo>
                <a:lnTo>
                  <a:pt x="479" y="695"/>
                </a:lnTo>
                <a:lnTo>
                  <a:pt x="469" y="721"/>
                </a:lnTo>
                <a:lnTo>
                  <a:pt x="460" y="750"/>
                </a:lnTo>
                <a:lnTo>
                  <a:pt x="453" y="783"/>
                </a:lnTo>
                <a:lnTo>
                  <a:pt x="448" y="821"/>
                </a:lnTo>
                <a:lnTo>
                  <a:pt x="447" y="864"/>
                </a:lnTo>
                <a:lnTo>
                  <a:pt x="448" y="907"/>
                </a:lnTo>
                <a:lnTo>
                  <a:pt x="453" y="945"/>
                </a:lnTo>
                <a:lnTo>
                  <a:pt x="460" y="978"/>
                </a:lnTo>
                <a:lnTo>
                  <a:pt x="469" y="1007"/>
                </a:lnTo>
                <a:lnTo>
                  <a:pt x="479" y="1033"/>
                </a:lnTo>
                <a:lnTo>
                  <a:pt x="491" y="1056"/>
                </a:lnTo>
                <a:lnTo>
                  <a:pt x="503" y="1080"/>
                </a:lnTo>
                <a:lnTo>
                  <a:pt x="515" y="1104"/>
                </a:lnTo>
                <a:lnTo>
                  <a:pt x="525" y="1127"/>
                </a:lnTo>
                <a:lnTo>
                  <a:pt x="535" y="1153"/>
                </a:lnTo>
                <a:lnTo>
                  <a:pt x="545" y="1182"/>
                </a:lnTo>
                <a:lnTo>
                  <a:pt x="552" y="1215"/>
                </a:lnTo>
                <a:lnTo>
                  <a:pt x="556" y="1253"/>
                </a:lnTo>
                <a:lnTo>
                  <a:pt x="558" y="1296"/>
                </a:lnTo>
                <a:lnTo>
                  <a:pt x="556" y="1339"/>
                </a:lnTo>
                <a:lnTo>
                  <a:pt x="552" y="1377"/>
                </a:lnTo>
                <a:lnTo>
                  <a:pt x="545" y="1410"/>
                </a:lnTo>
                <a:lnTo>
                  <a:pt x="535" y="1439"/>
                </a:lnTo>
                <a:lnTo>
                  <a:pt x="525" y="1465"/>
                </a:lnTo>
                <a:lnTo>
                  <a:pt x="515" y="1488"/>
                </a:lnTo>
                <a:lnTo>
                  <a:pt x="503" y="1512"/>
                </a:lnTo>
                <a:lnTo>
                  <a:pt x="491" y="1536"/>
                </a:lnTo>
                <a:lnTo>
                  <a:pt x="479" y="1559"/>
                </a:lnTo>
                <a:lnTo>
                  <a:pt x="469" y="1585"/>
                </a:lnTo>
                <a:lnTo>
                  <a:pt x="460" y="1614"/>
                </a:lnTo>
                <a:lnTo>
                  <a:pt x="453" y="1647"/>
                </a:lnTo>
                <a:lnTo>
                  <a:pt x="448" y="1685"/>
                </a:lnTo>
                <a:lnTo>
                  <a:pt x="447" y="1728"/>
                </a:lnTo>
                <a:lnTo>
                  <a:pt x="448" y="1771"/>
                </a:lnTo>
                <a:lnTo>
                  <a:pt x="453" y="1809"/>
                </a:lnTo>
                <a:lnTo>
                  <a:pt x="460" y="1842"/>
                </a:lnTo>
                <a:lnTo>
                  <a:pt x="469" y="1871"/>
                </a:lnTo>
                <a:lnTo>
                  <a:pt x="479" y="1897"/>
                </a:lnTo>
                <a:lnTo>
                  <a:pt x="491" y="1920"/>
                </a:lnTo>
                <a:lnTo>
                  <a:pt x="503" y="1944"/>
                </a:lnTo>
                <a:lnTo>
                  <a:pt x="515" y="1968"/>
                </a:lnTo>
                <a:lnTo>
                  <a:pt x="525" y="1991"/>
                </a:lnTo>
                <a:lnTo>
                  <a:pt x="535" y="2017"/>
                </a:lnTo>
                <a:lnTo>
                  <a:pt x="545" y="2046"/>
                </a:lnTo>
                <a:lnTo>
                  <a:pt x="552" y="2079"/>
                </a:lnTo>
                <a:lnTo>
                  <a:pt x="556" y="2117"/>
                </a:lnTo>
                <a:lnTo>
                  <a:pt x="558" y="2159"/>
                </a:lnTo>
                <a:lnTo>
                  <a:pt x="556" y="2203"/>
                </a:lnTo>
                <a:lnTo>
                  <a:pt x="552" y="2241"/>
                </a:lnTo>
                <a:lnTo>
                  <a:pt x="545" y="2274"/>
                </a:lnTo>
                <a:lnTo>
                  <a:pt x="535" y="2303"/>
                </a:lnTo>
                <a:lnTo>
                  <a:pt x="525" y="2329"/>
                </a:lnTo>
                <a:lnTo>
                  <a:pt x="515" y="2352"/>
                </a:lnTo>
                <a:lnTo>
                  <a:pt x="503" y="2376"/>
                </a:lnTo>
                <a:lnTo>
                  <a:pt x="491" y="2400"/>
                </a:lnTo>
                <a:lnTo>
                  <a:pt x="479" y="2423"/>
                </a:lnTo>
                <a:lnTo>
                  <a:pt x="469" y="2449"/>
                </a:lnTo>
                <a:lnTo>
                  <a:pt x="460" y="2478"/>
                </a:lnTo>
                <a:lnTo>
                  <a:pt x="453" y="2511"/>
                </a:lnTo>
                <a:lnTo>
                  <a:pt x="448" y="2549"/>
                </a:lnTo>
                <a:lnTo>
                  <a:pt x="447" y="2592"/>
                </a:lnTo>
                <a:lnTo>
                  <a:pt x="448" y="2635"/>
                </a:lnTo>
                <a:lnTo>
                  <a:pt x="453" y="2673"/>
                </a:lnTo>
                <a:lnTo>
                  <a:pt x="460" y="2706"/>
                </a:lnTo>
                <a:lnTo>
                  <a:pt x="469" y="2735"/>
                </a:lnTo>
                <a:lnTo>
                  <a:pt x="479" y="2761"/>
                </a:lnTo>
                <a:lnTo>
                  <a:pt x="491" y="2784"/>
                </a:lnTo>
                <a:lnTo>
                  <a:pt x="515" y="2832"/>
                </a:lnTo>
                <a:lnTo>
                  <a:pt x="525" y="2855"/>
                </a:lnTo>
                <a:lnTo>
                  <a:pt x="535" y="2881"/>
                </a:lnTo>
                <a:lnTo>
                  <a:pt x="545" y="2910"/>
                </a:lnTo>
                <a:lnTo>
                  <a:pt x="552" y="2943"/>
                </a:lnTo>
                <a:lnTo>
                  <a:pt x="556" y="2981"/>
                </a:lnTo>
                <a:lnTo>
                  <a:pt x="558" y="3024"/>
                </a:lnTo>
                <a:lnTo>
                  <a:pt x="556" y="3067"/>
                </a:lnTo>
                <a:lnTo>
                  <a:pt x="552" y="3105"/>
                </a:lnTo>
                <a:lnTo>
                  <a:pt x="545" y="3138"/>
                </a:lnTo>
                <a:lnTo>
                  <a:pt x="535" y="3167"/>
                </a:lnTo>
                <a:lnTo>
                  <a:pt x="525" y="3193"/>
                </a:lnTo>
                <a:lnTo>
                  <a:pt x="515" y="3216"/>
                </a:lnTo>
                <a:lnTo>
                  <a:pt x="503" y="3240"/>
                </a:lnTo>
                <a:lnTo>
                  <a:pt x="491" y="3264"/>
                </a:lnTo>
                <a:lnTo>
                  <a:pt x="479" y="3287"/>
                </a:lnTo>
                <a:lnTo>
                  <a:pt x="469" y="3313"/>
                </a:lnTo>
                <a:lnTo>
                  <a:pt x="460" y="3342"/>
                </a:lnTo>
                <a:lnTo>
                  <a:pt x="453" y="3375"/>
                </a:lnTo>
                <a:lnTo>
                  <a:pt x="448" y="3413"/>
                </a:lnTo>
                <a:lnTo>
                  <a:pt x="447" y="3456"/>
                </a:lnTo>
                <a:lnTo>
                  <a:pt x="448" y="3499"/>
                </a:lnTo>
                <a:lnTo>
                  <a:pt x="453" y="3537"/>
                </a:lnTo>
                <a:lnTo>
                  <a:pt x="460" y="3570"/>
                </a:lnTo>
                <a:lnTo>
                  <a:pt x="469" y="3599"/>
                </a:lnTo>
                <a:lnTo>
                  <a:pt x="479" y="3625"/>
                </a:lnTo>
                <a:lnTo>
                  <a:pt x="491" y="3648"/>
                </a:lnTo>
                <a:lnTo>
                  <a:pt x="503" y="3672"/>
                </a:lnTo>
                <a:lnTo>
                  <a:pt x="515" y="3696"/>
                </a:lnTo>
                <a:lnTo>
                  <a:pt x="525" y="3719"/>
                </a:lnTo>
                <a:lnTo>
                  <a:pt x="535" y="3745"/>
                </a:lnTo>
                <a:lnTo>
                  <a:pt x="545" y="3774"/>
                </a:lnTo>
                <a:lnTo>
                  <a:pt x="552" y="3807"/>
                </a:lnTo>
                <a:lnTo>
                  <a:pt x="556" y="3845"/>
                </a:lnTo>
                <a:lnTo>
                  <a:pt x="558" y="3888"/>
                </a:lnTo>
                <a:lnTo>
                  <a:pt x="556" y="3931"/>
                </a:lnTo>
                <a:lnTo>
                  <a:pt x="552" y="3969"/>
                </a:lnTo>
                <a:lnTo>
                  <a:pt x="545" y="4002"/>
                </a:lnTo>
                <a:lnTo>
                  <a:pt x="535" y="4031"/>
                </a:lnTo>
                <a:lnTo>
                  <a:pt x="525" y="4057"/>
                </a:lnTo>
                <a:lnTo>
                  <a:pt x="515" y="4080"/>
                </a:lnTo>
                <a:lnTo>
                  <a:pt x="503" y="4104"/>
                </a:lnTo>
                <a:lnTo>
                  <a:pt x="491" y="4128"/>
                </a:lnTo>
                <a:lnTo>
                  <a:pt x="479" y="4151"/>
                </a:lnTo>
                <a:lnTo>
                  <a:pt x="469" y="4177"/>
                </a:lnTo>
                <a:lnTo>
                  <a:pt x="460" y="4206"/>
                </a:lnTo>
                <a:lnTo>
                  <a:pt x="453" y="4239"/>
                </a:lnTo>
                <a:lnTo>
                  <a:pt x="448" y="4277"/>
                </a:lnTo>
                <a:lnTo>
                  <a:pt x="447" y="4320"/>
                </a:lnTo>
                <a:lnTo>
                  <a:pt x="0" y="4320"/>
                </a:lnTo>
                <a:lnTo>
                  <a:pt x="0" y="0"/>
                </a:lnTo>
                <a:close/>
              </a:path>
            </a:pathLst>
          </a:custGeom>
          <a:solidFill>
            <a:schemeClr val="tx2"/>
          </a:solidFill>
          <a:ln w="0">
            <a:noFill/>
            <a:prstDash val="solid"/>
            <a:round/>
            <a:headEnd/>
            <a:tailEnd/>
          </a:ln>
        </p:spPr>
      </p:sp>
      <p:sp>
        <p:nvSpPr>
          <p:cNvPr id="12" name="Rectangle 11" title="right edge border"/>
          <p:cNvSpPr/>
          <p:nvPr/>
        </p:nvSpPr>
        <p:spPr>
          <a:xfrm>
            <a:off x="8931402" y="0"/>
            <a:ext cx="21259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354062658"/>
      </p:ext>
    </p:extLst>
  </p:cSld>
  <p:clrMap bg1="lt1" tx1="dk1" bg2="lt2" tx2="dk2" accent1="accent1" accent2="accent2" accent3="accent3" accent4="accent4" accent5="accent5" accent6="accent6" hlink="hlink" folHlink="folHlink"/>
  <p:sldLayoutIdLst>
    <p:sldLayoutId id="2147483818" r:id="rId1"/>
    <p:sldLayoutId id="2147483819" r:id="rId2"/>
    <p:sldLayoutId id="2147483820" r:id="rId3"/>
    <p:sldLayoutId id="2147483821" r:id="rId4"/>
    <p:sldLayoutId id="2147483822" r:id="rId5"/>
    <p:sldLayoutId id="2147483823" r:id="rId6"/>
    <p:sldLayoutId id="2147483824" r:id="rId7"/>
    <p:sldLayoutId id="2147483825" r:id="rId8"/>
    <p:sldLayoutId id="2147483826" r:id="rId9"/>
    <p:sldLayoutId id="2147483827" r:id="rId10"/>
    <p:sldLayoutId id="2147483828" r:id="rId11"/>
  </p:sldLayoutIdLst>
  <p:txStyles>
    <p:title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p:titleStyle>
    <p:bodyStyle>
      <a:lvl1pPr marL="228600" indent="-228600" algn="r" defTabSz="914400" rtl="1" eaLnBrk="1" latinLnBrk="0" hangingPunct="1">
        <a:lnSpc>
          <a:spcPct val="110000"/>
        </a:lnSpc>
        <a:spcBef>
          <a:spcPts val="700"/>
        </a:spcBef>
        <a:buClr>
          <a:schemeClr val="tx2"/>
        </a:buClr>
        <a:buFont typeface="Arial" panose="020B0604020202020204" pitchFamily="34" charset="0"/>
        <a:buChar char="•"/>
        <a:defRPr sz="2000" kern="1200">
          <a:solidFill>
            <a:schemeClr val="tx1">
              <a:lumMod val="65000"/>
              <a:lumOff val="35000"/>
            </a:schemeClr>
          </a:solidFill>
          <a:latin typeface="+mn-lt"/>
          <a:ea typeface="+mn-ea"/>
          <a:cs typeface="+mn-cs"/>
        </a:defRPr>
      </a:lvl1pPr>
      <a:lvl2pPr marL="685800" indent="-228600" algn="r" defTabSz="914400" rtl="1" eaLnBrk="1" latinLnBrk="0" hangingPunct="1">
        <a:lnSpc>
          <a:spcPct val="110000"/>
        </a:lnSpc>
        <a:spcBef>
          <a:spcPts val="700"/>
        </a:spcBef>
        <a:buClr>
          <a:schemeClr val="tx2"/>
        </a:buClr>
        <a:buFont typeface="Gill Sans MT" panose="020B0502020104020203" pitchFamily="34" charset="0"/>
        <a:buChar char="–"/>
        <a:defRPr sz="1800" kern="1200">
          <a:solidFill>
            <a:schemeClr val="tx1">
              <a:lumMod val="65000"/>
              <a:lumOff val="35000"/>
            </a:schemeClr>
          </a:solidFill>
          <a:latin typeface="+mn-lt"/>
          <a:ea typeface="+mn-ea"/>
          <a:cs typeface="+mn-cs"/>
        </a:defRPr>
      </a:lvl2pPr>
      <a:lvl3pPr marL="1143000" indent="-228600" algn="r" defTabSz="914400" rtl="1" eaLnBrk="1" latinLnBrk="0" hangingPunct="1">
        <a:lnSpc>
          <a:spcPct val="110000"/>
        </a:lnSpc>
        <a:spcBef>
          <a:spcPts val="700"/>
        </a:spcBef>
        <a:buClr>
          <a:schemeClr val="tx2"/>
        </a:buClr>
        <a:buFont typeface="Arial" panose="020B0604020202020204" pitchFamily="34" charset="0"/>
        <a:buChar char="•"/>
        <a:defRPr sz="1600" kern="1200">
          <a:solidFill>
            <a:schemeClr val="tx1">
              <a:lumMod val="65000"/>
              <a:lumOff val="35000"/>
            </a:schemeClr>
          </a:solidFill>
          <a:latin typeface="+mn-lt"/>
          <a:ea typeface="+mn-ea"/>
          <a:cs typeface="+mn-cs"/>
        </a:defRPr>
      </a:lvl3pPr>
      <a:lvl4pPr marL="16002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4pPr>
      <a:lvl5pPr marL="20574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5pPr>
      <a:lvl6pPr marL="25146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a:solidFill>
            <a:schemeClr val="tx1">
              <a:lumMod val="65000"/>
              <a:lumOff val="35000"/>
            </a:schemeClr>
          </a:solidFill>
          <a:latin typeface="+mn-lt"/>
          <a:ea typeface="+mn-ea"/>
          <a:cs typeface="+mn-cs"/>
        </a:defRPr>
      </a:lvl6pPr>
      <a:lvl7pPr marL="29718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a:solidFill>
            <a:schemeClr val="tx1">
              <a:lumMod val="65000"/>
              <a:lumOff val="35000"/>
            </a:schemeClr>
          </a:solidFill>
          <a:latin typeface="+mn-lt"/>
          <a:ea typeface="+mn-ea"/>
          <a:cs typeface="+mn-cs"/>
        </a:defRPr>
      </a:lvl7pPr>
      <a:lvl8pPr marL="3429000" indent="-228600" algn="r" defTabSz="914400" rtl="1" eaLnBrk="1" latinLnBrk="0" hangingPunct="1">
        <a:lnSpc>
          <a:spcPct val="110000"/>
        </a:lnSpc>
        <a:spcBef>
          <a:spcPts val="700"/>
        </a:spcBef>
        <a:buClr>
          <a:schemeClr val="tx2"/>
        </a:buClr>
        <a:buFont typeface="Gill Sans MT" panose="020B0502020104020203" pitchFamily="34" charset="0"/>
        <a:buChar char="–"/>
        <a:defRPr sz="1400" kern="1200" baseline="0">
          <a:solidFill>
            <a:schemeClr val="tx1">
              <a:lumMod val="65000"/>
              <a:lumOff val="35000"/>
            </a:schemeClr>
          </a:solidFill>
          <a:latin typeface="+mn-lt"/>
          <a:ea typeface="+mn-ea"/>
          <a:cs typeface="+mn-cs"/>
        </a:defRPr>
      </a:lvl8pPr>
      <a:lvl9pPr marL="3886200" indent="-228600" algn="r" defTabSz="914400" rtl="1" eaLnBrk="1" latinLnBrk="0" hangingPunct="1">
        <a:lnSpc>
          <a:spcPct val="110000"/>
        </a:lnSpc>
        <a:spcBef>
          <a:spcPts val="700"/>
        </a:spcBef>
        <a:buClr>
          <a:schemeClr val="tx2"/>
        </a:buClr>
        <a:buFont typeface="Arial" panose="020B0604020202020204" pitchFamily="34" charset="0"/>
        <a:buChar char="•"/>
        <a:defRPr sz="1400" kern="1200" baseline="0">
          <a:solidFill>
            <a:schemeClr val="tx1">
              <a:lumMod val="65000"/>
              <a:lumOff val="35000"/>
            </a:schemeClr>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792">
          <p15:clr>
            <a:srgbClr val="F26B43"/>
          </p15:clr>
        </p15:guide>
        <p15:guide id="2" pos="7200">
          <p15:clr>
            <a:srgbClr val="F26B43"/>
          </p15:clr>
        </p15:guide>
        <p15:guide id="3" orient="horz" pos="4008">
          <p15:clr>
            <a:srgbClr val="F26B43"/>
          </p15:clr>
        </p15:guide>
        <p15:guide id="4" orient="horz" pos="1440">
          <p15:clr>
            <a:srgbClr val="F26B43"/>
          </p15:clr>
        </p15:guide>
        <p15:guide id="5" orient="horz" pos="3720">
          <p15:clr>
            <a:srgbClr val="F26B43"/>
          </p15:clr>
        </p15:guide>
        <p15:guide id="6" orient="horz" pos="240">
          <p15:clr>
            <a:srgbClr val="F26B43"/>
          </p15:clr>
        </p15:guide>
      </p15:sldGuideLst>
    </p:ext>
  </p:extLst>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מציין מיקום של כותרת 1"/>
          <p:cNvSpPr>
            <a:spLocks noGrp="1"/>
          </p:cNvSpPr>
          <p:nvPr>
            <p:ph type="title"/>
          </p:nvPr>
        </p:nvSpPr>
        <p:spPr>
          <a:xfrm>
            <a:off x="628650" y="365129"/>
            <a:ext cx="7886700" cy="1325563"/>
          </a:xfrm>
          <a:prstGeom prst="rect">
            <a:avLst/>
          </a:prstGeom>
        </p:spPr>
        <p:txBody>
          <a:bodyPr vert="horz" lIns="91440" tIns="45720" rIns="91440" bIns="45720" rtlCol="1" anchor="ctr">
            <a:normAutofit/>
          </a:bodyPr>
          <a:lstStyle/>
          <a:p>
            <a:r>
              <a:rPr lang="he-IL"/>
              <a:t>לחץ כדי לערוך סגנון כותרת של תבנית בסיס</a:t>
            </a:r>
            <a:endParaRPr lang="en-US"/>
          </a:p>
        </p:txBody>
      </p:sp>
      <p:sp>
        <p:nvSpPr>
          <p:cNvPr id="3" name="מציין מיקום טקסט 2"/>
          <p:cNvSpPr>
            <a:spLocks noGrp="1"/>
          </p:cNvSpPr>
          <p:nvPr>
            <p:ph type="body" idx="1"/>
          </p:nvPr>
        </p:nvSpPr>
        <p:spPr>
          <a:xfrm>
            <a:off x="628650" y="1825625"/>
            <a:ext cx="7886700" cy="4351338"/>
          </a:xfrm>
          <a:prstGeom prst="rect">
            <a:avLst/>
          </a:prstGeom>
        </p:spPr>
        <p:txBody>
          <a:bodyPr vert="horz" lIns="91440" tIns="45720" rIns="91440" bIns="45720" rtlCol="1">
            <a:normAutofit/>
          </a:bodyPr>
          <a:lstStyle/>
          <a:p>
            <a:pPr lvl="0"/>
            <a:r>
              <a:rPr lang="he-IL"/>
              <a:t>ערוך סגנונות טקסט של תבנית בסיס</a:t>
            </a:r>
          </a:p>
          <a:p>
            <a:pPr lvl="1"/>
            <a:r>
              <a:rPr lang="he-IL"/>
              <a:t>רמה שניה</a:t>
            </a:r>
          </a:p>
          <a:p>
            <a:pPr lvl="2"/>
            <a:r>
              <a:rPr lang="he-IL"/>
              <a:t>רמה שלישית</a:t>
            </a:r>
          </a:p>
          <a:p>
            <a:pPr lvl="3"/>
            <a:r>
              <a:rPr lang="he-IL"/>
              <a:t>רמה רביעית</a:t>
            </a:r>
          </a:p>
          <a:p>
            <a:pPr lvl="4"/>
            <a:r>
              <a:rPr lang="he-IL"/>
              <a:t>רמה חמישית</a:t>
            </a:r>
            <a:endParaRPr lang="en-US"/>
          </a:p>
        </p:txBody>
      </p:sp>
      <p:sp>
        <p:nvSpPr>
          <p:cNvPr id="4" name="מציין מיקום של תאריך 3"/>
          <p:cNvSpPr>
            <a:spLocks noGrp="1"/>
          </p:cNvSpPr>
          <p:nvPr>
            <p:ph type="dt" sz="half" idx="2"/>
          </p:nvPr>
        </p:nvSpPr>
        <p:spPr>
          <a:xfrm>
            <a:off x="6457950" y="6356357"/>
            <a:ext cx="20574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B7F786DB-8143-4622-AAF8-9D95190401DA}" type="datetimeFigureOut">
              <a:rPr lang="en-US" smtClean="0">
                <a:solidFill>
                  <a:prstClr val="black">
                    <a:tint val="75000"/>
                  </a:prstClr>
                </a:solidFill>
              </a:rPr>
              <a:pPr/>
              <a:t>7/28/2022</a:t>
            </a:fld>
            <a:endParaRPr lang="en-US">
              <a:solidFill>
                <a:prstClr val="black">
                  <a:tint val="75000"/>
                </a:prstClr>
              </a:solidFill>
            </a:endParaRPr>
          </a:p>
        </p:txBody>
      </p:sp>
      <p:sp>
        <p:nvSpPr>
          <p:cNvPr id="5" name="מציין מיקום של כותרת תחתונה 4"/>
          <p:cNvSpPr>
            <a:spLocks noGrp="1"/>
          </p:cNvSpPr>
          <p:nvPr>
            <p:ph type="ftr" sz="quarter" idx="3"/>
          </p:nvPr>
        </p:nvSpPr>
        <p:spPr>
          <a:xfrm>
            <a:off x="3028950" y="6356357"/>
            <a:ext cx="30861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מציין מיקום של מספר שקופית 5"/>
          <p:cNvSpPr>
            <a:spLocks noGrp="1"/>
          </p:cNvSpPr>
          <p:nvPr>
            <p:ph type="sldNum" sz="quarter" idx="4"/>
          </p:nvPr>
        </p:nvSpPr>
        <p:spPr>
          <a:xfrm>
            <a:off x="628650" y="6356357"/>
            <a:ext cx="20574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27FA229E-BFB2-4B8C-A23E-A70BA871021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37176526"/>
      </p:ext>
    </p:extLst>
  </p:cSld>
  <p:clrMap bg1="lt1" tx1="dk1" bg2="lt2" tx2="dk2" accent1="accent1" accent2="accent2" accent3="accent3" accent4="accent4" accent5="accent5" accent6="accent6" hlink="hlink" folHlink="folHlink"/>
  <p:sldLayoutIdLst>
    <p:sldLayoutId id="2147483830" r:id="rId1"/>
    <p:sldLayoutId id="2147483831" r:id="rId2"/>
    <p:sldLayoutId id="2147483832" r:id="rId3"/>
    <p:sldLayoutId id="2147483833" r:id="rId4"/>
    <p:sldLayoutId id="2147483834" r:id="rId5"/>
    <p:sldLayoutId id="2147483835" r:id="rId6"/>
    <p:sldLayoutId id="2147483836" r:id="rId7"/>
    <p:sldLayoutId id="2147483837" r:id="rId8"/>
    <p:sldLayoutId id="2147483838" r:id="rId9"/>
    <p:sldLayoutId id="2147483839" r:id="rId10"/>
    <p:sldLayoutId id="2147483840"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youtube.com/watch?v=ot5lUSMXRFw" TargetMode="External"/><Relationship Id="rId1" Type="http://schemas.openxmlformats.org/officeDocument/2006/relationships/slideLayout" Target="../slideLayouts/slideLayout40.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www.ynet.co.il/articles/0,7340,L-4888725,00.html" TargetMode="External"/><Relationship Id="rId1" Type="http://schemas.openxmlformats.org/officeDocument/2006/relationships/slideLayout" Target="../slideLayouts/slideLayout5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25.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25.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g"/><Relationship Id="rId1" Type="http://schemas.openxmlformats.org/officeDocument/2006/relationships/slideLayout" Target="../slideLayouts/slideLayout84.xml"/><Relationship Id="rId4" Type="http://schemas.openxmlformats.org/officeDocument/2006/relationships/image" Target="../media/image18.png"/></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90.xml"/><Relationship Id="rId4" Type="http://schemas.openxmlformats.org/officeDocument/2006/relationships/image" Target="../media/image2.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9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0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C835D7A2-59B6-40B7-8202-AE3152D93B49}"/>
              </a:ext>
            </a:extLst>
          </p:cNvPr>
          <p:cNvSpPr>
            <a:spLocks noGrp="1"/>
          </p:cNvSpPr>
          <p:nvPr>
            <p:ph type="ctrTitle"/>
          </p:nvPr>
        </p:nvSpPr>
        <p:spPr/>
        <p:txBody>
          <a:bodyPr/>
          <a:lstStyle/>
          <a:p>
            <a:r>
              <a:rPr lang="he-IL" sz="6600" dirty="0"/>
              <a:t>עמדות לגבי דמותה הרצויה של ישראל</a:t>
            </a:r>
          </a:p>
        </p:txBody>
      </p:sp>
      <p:sp>
        <p:nvSpPr>
          <p:cNvPr id="4" name="משולש שווה-שוקיים 3">
            <a:extLst>
              <a:ext uri="{FF2B5EF4-FFF2-40B4-BE49-F238E27FC236}">
                <a16:creationId xmlns:a16="http://schemas.microsoft.com/office/drawing/2014/main" id="{5E02AECE-3BE7-4103-8C3B-C55F9B2A2F1D}"/>
              </a:ext>
            </a:extLst>
          </p:cNvPr>
          <p:cNvSpPr/>
          <p:nvPr/>
        </p:nvSpPr>
        <p:spPr>
          <a:xfrm>
            <a:off x="6162998" y="4538461"/>
            <a:ext cx="1746883" cy="1508037"/>
          </a:xfrm>
          <a:prstGeom prst="triangle">
            <a:avLst/>
          </a:prstGeom>
        </p:spPr>
        <p:style>
          <a:lnRef idx="2">
            <a:schemeClr val="accent2">
              <a:shade val="50000"/>
            </a:schemeClr>
          </a:lnRef>
          <a:fillRef idx="1">
            <a:schemeClr val="accent2"/>
          </a:fillRef>
          <a:effectRef idx="0">
            <a:schemeClr val="accent2"/>
          </a:effectRef>
          <a:fontRef idx="minor">
            <a:schemeClr val="lt1"/>
          </a:fontRef>
        </p:style>
        <p:txBody>
          <a:bodyPr rtlCol="1" anchor="ctr"/>
          <a:lstStyle/>
          <a:p>
            <a:pPr algn="ctr"/>
            <a:endParaRPr lang="he-IL"/>
          </a:p>
        </p:txBody>
      </p:sp>
      <p:sp>
        <p:nvSpPr>
          <p:cNvPr id="5" name="משולש שווה-שוקיים 4">
            <a:extLst>
              <a:ext uri="{FF2B5EF4-FFF2-40B4-BE49-F238E27FC236}">
                <a16:creationId xmlns:a16="http://schemas.microsoft.com/office/drawing/2014/main" id="{8130E3DC-E100-4008-ADB6-41A59B65C09F}"/>
              </a:ext>
            </a:extLst>
          </p:cNvPr>
          <p:cNvSpPr/>
          <p:nvPr/>
        </p:nvSpPr>
        <p:spPr>
          <a:xfrm rot="10800000">
            <a:off x="6187338" y="4844805"/>
            <a:ext cx="1746882" cy="1364021"/>
          </a:xfrm>
          <a:prstGeom prst="triangl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tlCol="1" anchor="ctr"/>
          <a:lstStyle/>
          <a:p>
            <a:pPr algn="ctr"/>
            <a:endParaRPr lang="he-IL"/>
          </a:p>
        </p:txBody>
      </p:sp>
      <p:sp>
        <p:nvSpPr>
          <p:cNvPr id="6" name="מלבן: פינות מעוגלות 5">
            <a:extLst>
              <a:ext uri="{FF2B5EF4-FFF2-40B4-BE49-F238E27FC236}">
                <a16:creationId xmlns:a16="http://schemas.microsoft.com/office/drawing/2014/main" id="{A72A6C4F-180D-48EC-9FFC-EA889BC647F1}"/>
              </a:ext>
            </a:extLst>
          </p:cNvPr>
          <p:cNvSpPr/>
          <p:nvPr/>
        </p:nvSpPr>
        <p:spPr>
          <a:xfrm>
            <a:off x="6461567" y="3823010"/>
            <a:ext cx="1198421" cy="585130"/>
          </a:xfrm>
          <a:prstGeom prst="round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a:solidFill>
                  <a:schemeClr val="tx1"/>
                </a:solidFill>
              </a:rPr>
              <a:t>היבט דתי </a:t>
            </a:r>
          </a:p>
          <a:p>
            <a:pPr algn="ctr"/>
            <a:r>
              <a:rPr lang="he-IL" sz="1000" dirty="0">
                <a:solidFill>
                  <a:schemeClr val="tx1"/>
                </a:solidFill>
              </a:rPr>
              <a:t>מדינת הלכה או הפרדת דת ממדינה</a:t>
            </a:r>
          </a:p>
        </p:txBody>
      </p:sp>
      <p:sp>
        <p:nvSpPr>
          <p:cNvPr id="7" name="מלבן: פינות מעוגלות 6">
            <a:extLst>
              <a:ext uri="{FF2B5EF4-FFF2-40B4-BE49-F238E27FC236}">
                <a16:creationId xmlns:a16="http://schemas.microsoft.com/office/drawing/2014/main" id="{99F647C1-E885-4438-8348-76F59FB440C4}"/>
              </a:ext>
            </a:extLst>
          </p:cNvPr>
          <p:cNvSpPr/>
          <p:nvPr/>
        </p:nvSpPr>
        <p:spPr>
          <a:xfrm>
            <a:off x="4427984" y="5954733"/>
            <a:ext cx="1588638" cy="508187"/>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a:solidFill>
                  <a:schemeClr val="tx1"/>
                </a:solidFill>
              </a:rPr>
              <a:t>היבט אזרחי</a:t>
            </a:r>
          </a:p>
          <a:p>
            <a:pPr algn="ctr"/>
            <a:r>
              <a:rPr lang="he-IL" sz="1200" b="1" dirty="0">
                <a:solidFill>
                  <a:schemeClr val="tx1"/>
                </a:solidFill>
              </a:rPr>
              <a:t>(תפיסות דמוקרטיות)</a:t>
            </a:r>
          </a:p>
        </p:txBody>
      </p:sp>
      <p:sp>
        <p:nvSpPr>
          <p:cNvPr id="9" name="מלבן: פינות מעוגלות 8">
            <a:extLst>
              <a:ext uri="{FF2B5EF4-FFF2-40B4-BE49-F238E27FC236}">
                <a16:creationId xmlns:a16="http://schemas.microsoft.com/office/drawing/2014/main" id="{FA971877-0F79-4100-9F65-D5BD6E8C1AE5}"/>
              </a:ext>
            </a:extLst>
          </p:cNvPr>
          <p:cNvSpPr/>
          <p:nvPr/>
        </p:nvSpPr>
        <p:spPr>
          <a:xfrm>
            <a:off x="7961167" y="5661249"/>
            <a:ext cx="1111074" cy="631072"/>
          </a:xfrm>
          <a:prstGeom prst="roundRect">
            <a:avLst/>
          </a:prstGeom>
          <a:solidFill>
            <a:schemeClr val="accent4">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1200" b="1" dirty="0">
                <a:solidFill>
                  <a:schemeClr val="tx1"/>
                </a:solidFill>
              </a:rPr>
              <a:t>היבט לאומי</a:t>
            </a:r>
            <a:r>
              <a:rPr lang="he-IL" sz="1000" dirty="0">
                <a:solidFill>
                  <a:schemeClr val="tx1"/>
                </a:solidFill>
              </a:rPr>
              <a:t> מדינת לאום אתנית  או מדינת לאום אזרחית</a:t>
            </a:r>
          </a:p>
        </p:txBody>
      </p:sp>
      <p:sp>
        <p:nvSpPr>
          <p:cNvPr id="8" name="TextBox 2">
            <a:extLst>
              <a:ext uri="{FF2B5EF4-FFF2-40B4-BE49-F238E27FC236}">
                <a16:creationId xmlns:a16="http://schemas.microsoft.com/office/drawing/2014/main" id="{06643C11-EC4F-466E-B4FC-811C9E84803D}"/>
              </a:ext>
            </a:extLst>
          </p:cNvPr>
          <p:cNvSpPr txBox="1"/>
          <p:nvPr/>
        </p:nvSpPr>
        <p:spPr>
          <a:xfrm>
            <a:off x="8176111" y="53630"/>
            <a:ext cx="792088" cy="369332"/>
          </a:xfrm>
          <a:prstGeom prst="rect">
            <a:avLst/>
          </a:prstGeom>
          <a:noFill/>
        </p:spPr>
        <p:txBody>
          <a:bodyPr wrap="square" rtlCol="1">
            <a:spAutoFit/>
          </a:bodyPr>
          <a:lstStyle/>
          <a:p>
            <a:r>
              <a:rPr lang="he-IL" dirty="0">
                <a:solidFill>
                  <a:prstClr val="white"/>
                </a:solidFill>
              </a:rPr>
              <a:t>בס"ד.</a:t>
            </a:r>
          </a:p>
        </p:txBody>
      </p:sp>
      <p:sp>
        <p:nvSpPr>
          <p:cNvPr id="10" name="תיבת טקסט 9">
            <a:extLst>
              <a:ext uri="{FF2B5EF4-FFF2-40B4-BE49-F238E27FC236}">
                <a16:creationId xmlns:a16="http://schemas.microsoft.com/office/drawing/2014/main" id="{4E6DFDA3-9DD6-400A-BBF8-241E1C387D98}"/>
              </a:ext>
            </a:extLst>
          </p:cNvPr>
          <p:cNvSpPr txBox="1"/>
          <p:nvPr/>
        </p:nvSpPr>
        <p:spPr>
          <a:xfrm>
            <a:off x="130628" y="5684355"/>
            <a:ext cx="2220686" cy="923330"/>
          </a:xfrm>
          <a:prstGeom prst="rect">
            <a:avLst/>
          </a:prstGeom>
          <a:noFill/>
        </p:spPr>
        <p:txBody>
          <a:bodyPr wrap="square" rtlCol="1">
            <a:spAutoFit/>
          </a:bodyPr>
          <a:lstStyle/>
          <a:p>
            <a:pPr algn="ctr"/>
            <a:r>
              <a:rPr lang="he-IL" dirty="0"/>
              <a:t>ארגון, איסוף ועריכה אילנית כהן</a:t>
            </a:r>
          </a:p>
          <a:p>
            <a:pPr algn="ctr"/>
            <a:r>
              <a:rPr lang="he-IL" dirty="0"/>
              <a:t>רכזת מקצוע אזרחות</a:t>
            </a:r>
          </a:p>
        </p:txBody>
      </p:sp>
    </p:spTree>
    <p:extLst>
      <p:ext uri="{BB962C8B-B14F-4D97-AF65-F5344CB8AC3E}">
        <p14:creationId xmlns:p14="http://schemas.microsoft.com/office/powerpoint/2010/main" val="11005012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חץ שמאלה-ימינה 10"/>
          <p:cNvSpPr/>
          <p:nvPr/>
        </p:nvSpPr>
        <p:spPr>
          <a:xfrm>
            <a:off x="1156727" y="-511228"/>
            <a:ext cx="7277669" cy="1022456"/>
          </a:xfrm>
          <a:prstGeom prst="leftRightArrow">
            <a:avLst/>
          </a:prstGeom>
          <a:gradFill flip="none" rotWithShape="1">
            <a:gsLst>
              <a:gs pos="0">
                <a:schemeClr val="bg2">
                  <a:lumMod val="25000"/>
                </a:schemeClr>
              </a:gs>
              <a:gs pos="73000">
                <a:srgbClr val="453E95"/>
              </a:gs>
              <a:gs pos="100000">
                <a:schemeClr val="tx2">
                  <a:lumMod val="50000"/>
                  <a:lumOff val="5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12" name="הסבר חץ למעלה 11"/>
          <p:cNvSpPr/>
          <p:nvPr/>
        </p:nvSpPr>
        <p:spPr>
          <a:xfrm>
            <a:off x="1074840" y="464009"/>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חילונית: הפרדת דת ומדינה</a:t>
            </a:r>
          </a:p>
        </p:txBody>
      </p:sp>
      <p:sp>
        <p:nvSpPr>
          <p:cNvPr id="13" name="הסבר חץ למעלה 12"/>
          <p:cNvSpPr/>
          <p:nvPr/>
        </p:nvSpPr>
        <p:spPr>
          <a:xfrm>
            <a:off x="7371593" y="466281"/>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הלכה</a:t>
            </a:r>
          </a:p>
        </p:txBody>
      </p:sp>
      <p:sp>
        <p:nvSpPr>
          <p:cNvPr id="14" name="הסבר חץ למעלה 13"/>
          <p:cNvSpPr/>
          <p:nvPr/>
        </p:nvSpPr>
        <p:spPr>
          <a:xfrm>
            <a:off x="2898227" y="445315"/>
            <a:ext cx="1136177" cy="1296538"/>
          </a:xfrm>
          <a:prstGeom prst="up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עמדה מסורתית תרבותית </a:t>
            </a:r>
          </a:p>
        </p:txBody>
      </p:sp>
      <p:sp>
        <p:nvSpPr>
          <p:cNvPr id="15" name="הסבר חץ למעלה 14"/>
          <p:cNvSpPr/>
          <p:nvPr/>
        </p:nvSpPr>
        <p:spPr>
          <a:xfrm>
            <a:off x="5207815" y="440349"/>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algn="ctr" defTabSz="457200"/>
            <a:r>
              <a:rPr lang="he-IL" dirty="0">
                <a:solidFill>
                  <a:prstClr val="white">
                    <a:lumMod val="65000"/>
                  </a:prstClr>
                </a:solidFill>
              </a:rPr>
              <a:t>מדינה המשלבת חקיקה דתית-הלכתית </a:t>
            </a:r>
          </a:p>
        </p:txBody>
      </p:sp>
      <p:pic>
        <p:nvPicPr>
          <p:cNvPr id="10" name="תמונה 9">
            <a:hlinkClick r:id="rId2"/>
          </p:cNvPr>
          <p:cNvPicPr>
            <a:picLocks noChangeAspect="1"/>
          </p:cNvPicPr>
          <p:nvPr/>
        </p:nvPicPr>
        <p:blipFill>
          <a:blip r:embed="rId3"/>
          <a:stretch>
            <a:fillRect/>
          </a:stretch>
        </p:blipFill>
        <p:spPr>
          <a:xfrm>
            <a:off x="1135079" y="2798483"/>
            <a:ext cx="2914054" cy="2637924"/>
          </a:xfrm>
          <a:prstGeom prst="rect">
            <a:avLst/>
          </a:prstGeom>
        </p:spPr>
      </p:pic>
      <p:sp>
        <p:nvSpPr>
          <p:cNvPr id="2" name="מלבן 1">
            <a:extLst>
              <a:ext uri="{FF2B5EF4-FFF2-40B4-BE49-F238E27FC236}">
                <a16:creationId xmlns:a16="http://schemas.microsoft.com/office/drawing/2014/main" id="{32F4B115-B2AE-443B-8E2F-1B6E154FA8C8}"/>
              </a:ext>
            </a:extLst>
          </p:cNvPr>
          <p:cNvSpPr/>
          <p:nvPr/>
        </p:nvSpPr>
        <p:spPr>
          <a:xfrm>
            <a:off x="4616016" y="2924944"/>
            <a:ext cx="3818380" cy="2308324"/>
          </a:xfrm>
          <a:prstGeom prst="rect">
            <a:avLst/>
          </a:prstGeom>
        </p:spPr>
        <p:txBody>
          <a:bodyPr wrap="square">
            <a:spAutoFit/>
          </a:bodyPr>
          <a:lstStyle/>
          <a:p>
            <a:pPr>
              <a:buFont typeface="Wingdings" panose="05000000000000000000" pitchFamily="2" charset="2"/>
              <a:buChar char="q"/>
            </a:pPr>
            <a:r>
              <a:rPr lang="he-IL" b="1" dirty="0"/>
              <a:t>מקור הסמכות </a:t>
            </a:r>
            <a:r>
              <a:rPr lang="he-IL" dirty="0"/>
              <a:t>במדינה הוא ציבור </a:t>
            </a:r>
            <a:r>
              <a:rPr lang="he-IL" b="1" dirty="0"/>
              <a:t>האזרחים</a:t>
            </a:r>
            <a:r>
              <a:rPr lang="he-IL" dirty="0"/>
              <a:t>.</a:t>
            </a:r>
          </a:p>
          <a:p>
            <a:endParaRPr lang="he-IL" dirty="0"/>
          </a:p>
          <a:p>
            <a:pPr>
              <a:buFont typeface="Wingdings" panose="05000000000000000000" pitchFamily="2" charset="2"/>
              <a:buChar char="q"/>
            </a:pPr>
            <a:r>
              <a:rPr lang="he-IL" dirty="0"/>
              <a:t>מדינת ישראל, כמדינת העם היהודי, צריכה לתת ביטוי בחקיקה ובמרחב הציבורי ל</a:t>
            </a:r>
            <a:r>
              <a:rPr lang="he-IL" b="1" dirty="0"/>
              <a:t>מורשת</a:t>
            </a:r>
            <a:r>
              <a:rPr lang="he-IL" dirty="0"/>
              <a:t> היהודית </a:t>
            </a:r>
            <a:r>
              <a:rPr lang="he-IL" b="1" dirty="0"/>
              <a:t>במובן התרבותי והלאומי </a:t>
            </a:r>
            <a:r>
              <a:rPr lang="he-IL" dirty="0"/>
              <a:t>מתוך זיקה למסורת ולהלכה, אך </a:t>
            </a:r>
            <a:r>
              <a:rPr lang="he-IL" b="1" dirty="0"/>
              <a:t>לא </a:t>
            </a:r>
            <a:r>
              <a:rPr lang="he-IL" dirty="0"/>
              <a:t>מתוך מחויבות להלכה.</a:t>
            </a:r>
          </a:p>
        </p:txBody>
      </p:sp>
    </p:spTree>
    <p:extLst>
      <p:ext uri="{BB962C8B-B14F-4D97-AF65-F5344CB8AC3E}">
        <p14:creationId xmlns:p14="http://schemas.microsoft.com/office/powerpoint/2010/main" val="3303680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תמונה 4">
            <a:hlinkClick r:id="rId2"/>
          </p:cNvPr>
          <p:cNvPicPr>
            <a:picLocks noChangeAspect="1"/>
          </p:cNvPicPr>
          <p:nvPr/>
        </p:nvPicPr>
        <p:blipFill>
          <a:blip r:embed="rId3"/>
          <a:stretch>
            <a:fillRect/>
          </a:stretch>
        </p:blipFill>
        <p:spPr>
          <a:xfrm>
            <a:off x="749113" y="2584592"/>
            <a:ext cx="3528259" cy="2644902"/>
          </a:xfrm>
          <a:prstGeom prst="rect">
            <a:avLst/>
          </a:prstGeom>
        </p:spPr>
      </p:pic>
      <p:sp>
        <p:nvSpPr>
          <p:cNvPr id="11" name="חץ שמאלה-ימינה 10"/>
          <p:cNvSpPr/>
          <p:nvPr/>
        </p:nvSpPr>
        <p:spPr>
          <a:xfrm>
            <a:off x="1156709" y="-511228"/>
            <a:ext cx="7277669" cy="1022456"/>
          </a:xfrm>
          <a:prstGeom prst="leftRightArrow">
            <a:avLst/>
          </a:prstGeom>
          <a:gradFill flip="none" rotWithShape="1">
            <a:gsLst>
              <a:gs pos="0">
                <a:schemeClr val="bg2">
                  <a:lumMod val="25000"/>
                </a:schemeClr>
              </a:gs>
              <a:gs pos="73000">
                <a:srgbClr val="453E95"/>
              </a:gs>
              <a:gs pos="100000">
                <a:schemeClr val="tx2">
                  <a:lumMod val="50000"/>
                  <a:lumOff val="5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12" name="הסבר חץ למעלה 11"/>
          <p:cNvSpPr/>
          <p:nvPr/>
        </p:nvSpPr>
        <p:spPr>
          <a:xfrm>
            <a:off x="1074822" y="464009"/>
            <a:ext cx="1136177" cy="1296538"/>
          </a:xfrm>
          <a:prstGeom prst="up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עמדה חילונית: הפרדת דת ומדינה</a:t>
            </a:r>
          </a:p>
        </p:txBody>
      </p:sp>
      <p:sp>
        <p:nvSpPr>
          <p:cNvPr id="13" name="הסבר חץ למעלה 12"/>
          <p:cNvSpPr/>
          <p:nvPr/>
        </p:nvSpPr>
        <p:spPr>
          <a:xfrm>
            <a:off x="7371575" y="466281"/>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הלכה</a:t>
            </a:r>
          </a:p>
        </p:txBody>
      </p:sp>
      <p:sp>
        <p:nvSpPr>
          <p:cNvPr id="14" name="הסבר חץ למעלה 13"/>
          <p:cNvSpPr/>
          <p:nvPr/>
        </p:nvSpPr>
        <p:spPr>
          <a:xfrm>
            <a:off x="2852449" y="388413"/>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מסורתית</a:t>
            </a:r>
          </a:p>
        </p:txBody>
      </p:sp>
      <p:sp>
        <p:nvSpPr>
          <p:cNvPr id="15" name="הסבר חץ למעלה 14"/>
          <p:cNvSpPr/>
          <p:nvPr/>
        </p:nvSpPr>
        <p:spPr>
          <a:xfrm>
            <a:off x="5116277" y="357571"/>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a:solidFill>
                  <a:prstClr val="white">
                    <a:lumMod val="65000"/>
                  </a:prstClr>
                </a:solidFill>
              </a:rPr>
              <a:t>מדינה המשלבת חקיקה דתית-הלכתית </a:t>
            </a:r>
            <a:endParaRPr lang="he-IL" dirty="0">
              <a:solidFill>
                <a:prstClr val="white">
                  <a:lumMod val="65000"/>
                </a:prstClr>
              </a:solidFill>
            </a:endParaRPr>
          </a:p>
        </p:txBody>
      </p:sp>
      <p:sp>
        <p:nvSpPr>
          <p:cNvPr id="3" name="מלבן 2">
            <a:extLst>
              <a:ext uri="{FF2B5EF4-FFF2-40B4-BE49-F238E27FC236}">
                <a16:creationId xmlns:a16="http://schemas.microsoft.com/office/drawing/2014/main" id="{F41C5BA8-4502-4672-A0B9-3CDB43A09560}"/>
              </a:ext>
            </a:extLst>
          </p:cNvPr>
          <p:cNvSpPr/>
          <p:nvPr/>
        </p:nvSpPr>
        <p:spPr>
          <a:xfrm>
            <a:off x="4355976" y="2509859"/>
            <a:ext cx="4572000" cy="3139321"/>
          </a:xfrm>
          <a:prstGeom prst="rect">
            <a:avLst/>
          </a:prstGeom>
        </p:spPr>
        <p:txBody>
          <a:bodyPr>
            <a:spAutoFit/>
          </a:bodyPr>
          <a:lstStyle/>
          <a:p>
            <a:pPr>
              <a:buFont typeface="Wingdings" panose="05000000000000000000" pitchFamily="2" charset="2"/>
              <a:buChar char="q"/>
            </a:pPr>
            <a:r>
              <a:rPr lang="he-IL" b="1" dirty="0"/>
              <a:t>מקור הסמכות </a:t>
            </a:r>
            <a:r>
              <a:rPr lang="he-IL" dirty="0"/>
              <a:t>במדינה הוא ציבור </a:t>
            </a:r>
            <a:r>
              <a:rPr lang="he-IL" b="1" dirty="0"/>
              <a:t>האזרחים</a:t>
            </a:r>
            <a:r>
              <a:rPr lang="he-IL" dirty="0"/>
              <a:t>.</a:t>
            </a:r>
          </a:p>
          <a:p>
            <a:endParaRPr lang="en-US" dirty="0"/>
          </a:p>
          <a:p>
            <a:pPr>
              <a:buFont typeface="Wingdings" panose="05000000000000000000" pitchFamily="2" charset="2"/>
              <a:buChar char="q"/>
            </a:pPr>
            <a:r>
              <a:rPr lang="he-IL" dirty="0"/>
              <a:t>המדינה יהודית מבחינה לאומית אך יש להפריד לחלוטין בין </a:t>
            </a:r>
            <a:r>
              <a:rPr lang="he-IL" b="1" dirty="0"/>
              <a:t>הדת </a:t>
            </a:r>
            <a:r>
              <a:rPr lang="he-IL" dirty="0"/>
              <a:t>והמורשת היהודית לבין </a:t>
            </a:r>
            <a:r>
              <a:rPr lang="he-IL" b="1" dirty="0"/>
              <a:t>המדינה/המוסדות</a:t>
            </a:r>
            <a:r>
              <a:rPr lang="he-IL" dirty="0"/>
              <a:t> הפוליטיים, למעט בתחום הסמלים.</a:t>
            </a:r>
          </a:p>
          <a:p>
            <a:endParaRPr lang="en-US" dirty="0"/>
          </a:p>
          <a:p>
            <a:pPr>
              <a:buFont typeface="Wingdings" panose="05000000000000000000" pitchFamily="2" charset="2"/>
              <a:buChar char="q"/>
            </a:pPr>
            <a:r>
              <a:rPr lang="he-IL" b="1" dirty="0"/>
              <a:t>אין </a:t>
            </a:r>
            <a:r>
              <a:rPr lang="he-IL" dirty="0"/>
              <a:t>זה מתפקידה של המדינה לחוקק </a:t>
            </a:r>
            <a:r>
              <a:rPr lang="he-IL" b="1" dirty="0"/>
              <a:t>חוקים בעלי אופי דתי, </a:t>
            </a:r>
            <a:r>
              <a:rPr lang="he-IL" dirty="0"/>
              <a:t>להעניק </a:t>
            </a:r>
            <a:r>
              <a:rPr lang="he-IL" b="1" dirty="0"/>
              <a:t>שירותים דתיים </a:t>
            </a:r>
            <a:r>
              <a:rPr lang="he-IL" dirty="0"/>
              <a:t>או להתערב בענייני דת, אך עליה לאפשר קיום פולחן דתי פרטי.</a:t>
            </a:r>
          </a:p>
        </p:txBody>
      </p:sp>
    </p:spTree>
    <p:extLst>
      <p:ext uri="{BB962C8B-B14F-4D97-AF65-F5344CB8AC3E}">
        <p14:creationId xmlns:p14="http://schemas.microsoft.com/office/powerpoint/2010/main" val="156446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טבלה 4">
            <a:extLst>
              <a:ext uri="{FF2B5EF4-FFF2-40B4-BE49-F238E27FC236}">
                <a16:creationId xmlns:a16="http://schemas.microsoft.com/office/drawing/2014/main" id="{A436F8D1-BEFC-4BE8-BC9E-05C6098172AB}"/>
              </a:ext>
            </a:extLst>
          </p:cNvPr>
          <p:cNvGraphicFramePr>
            <a:graphicFrameLocks noGrp="1"/>
          </p:cNvGraphicFramePr>
          <p:nvPr>
            <p:extLst>
              <p:ext uri="{D42A27DB-BD31-4B8C-83A1-F6EECF244321}">
                <p14:modId xmlns:p14="http://schemas.microsoft.com/office/powerpoint/2010/main" val="3013800537"/>
              </p:ext>
            </p:extLst>
          </p:nvPr>
        </p:nvGraphicFramePr>
        <p:xfrm>
          <a:off x="827584" y="105803"/>
          <a:ext cx="7848872" cy="6701608"/>
        </p:xfrm>
        <a:graphic>
          <a:graphicData uri="http://schemas.openxmlformats.org/drawingml/2006/table">
            <a:tbl>
              <a:tblPr rtl="1" firstRow="1" firstCol="1" bandRow="1"/>
              <a:tblGrid>
                <a:gridCol w="1997478">
                  <a:extLst>
                    <a:ext uri="{9D8B030D-6E8A-4147-A177-3AD203B41FA5}">
                      <a16:colId xmlns:a16="http://schemas.microsoft.com/office/drawing/2014/main" val="1369260749"/>
                    </a:ext>
                  </a:extLst>
                </a:gridCol>
                <a:gridCol w="1988617">
                  <a:extLst>
                    <a:ext uri="{9D8B030D-6E8A-4147-A177-3AD203B41FA5}">
                      <a16:colId xmlns:a16="http://schemas.microsoft.com/office/drawing/2014/main" val="2405828667"/>
                    </a:ext>
                  </a:extLst>
                </a:gridCol>
                <a:gridCol w="1739763">
                  <a:extLst>
                    <a:ext uri="{9D8B030D-6E8A-4147-A177-3AD203B41FA5}">
                      <a16:colId xmlns:a16="http://schemas.microsoft.com/office/drawing/2014/main" val="4170193658"/>
                    </a:ext>
                  </a:extLst>
                </a:gridCol>
                <a:gridCol w="2123014">
                  <a:extLst>
                    <a:ext uri="{9D8B030D-6E8A-4147-A177-3AD203B41FA5}">
                      <a16:colId xmlns:a16="http://schemas.microsoft.com/office/drawing/2014/main" val="3857717578"/>
                    </a:ext>
                  </a:extLst>
                </a:gridCol>
              </a:tblGrid>
              <a:tr h="340870">
                <a:tc>
                  <a:txBody>
                    <a:bodyPr/>
                    <a:lstStyle/>
                    <a:p>
                      <a:pPr algn="r" rtl="1">
                        <a:lnSpc>
                          <a:spcPct val="115000"/>
                        </a:lnSpc>
                        <a:spcAft>
                          <a:spcPts val="0"/>
                        </a:spcAft>
                      </a:pPr>
                      <a:r>
                        <a:rPr lang="he-IL" sz="1200" b="1" u="sng"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מדינת הלכה</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b="1"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B4C6"/>
                    </a:solidFill>
                  </a:tcPr>
                </a:tc>
                <a:tc>
                  <a:txBody>
                    <a:bodyPr/>
                    <a:lstStyle/>
                    <a:p>
                      <a:pPr algn="r" rtl="1">
                        <a:lnSpc>
                          <a:spcPct val="115000"/>
                        </a:lnSpc>
                        <a:spcAft>
                          <a:spcPts val="0"/>
                        </a:spcAft>
                      </a:pPr>
                      <a:r>
                        <a:rPr lang="he-IL" sz="1200" b="1" u="sng"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המשלבת חקיקה דתית-הלכתית בהיקף חלקי</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B4C6"/>
                    </a:solidFill>
                  </a:tcPr>
                </a:tc>
                <a:tc>
                  <a:txBody>
                    <a:bodyPr/>
                    <a:lstStyle/>
                    <a:p>
                      <a:pPr algn="r" rtl="1">
                        <a:lnSpc>
                          <a:spcPct val="115000"/>
                        </a:lnSpc>
                        <a:spcAft>
                          <a:spcPts val="0"/>
                        </a:spcAft>
                      </a:pPr>
                      <a:r>
                        <a:rPr lang="he-IL" sz="1200" b="1" u="sng"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מסורתית (מורשתית)-תרבותית: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B4C6"/>
                    </a:solidFill>
                  </a:tcPr>
                </a:tc>
                <a:tc>
                  <a:txBody>
                    <a:bodyPr/>
                    <a:lstStyle/>
                    <a:p>
                      <a:pPr algn="r" rtl="1">
                        <a:lnSpc>
                          <a:spcPct val="115000"/>
                        </a:lnSpc>
                        <a:spcAft>
                          <a:spcPts val="0"/>
                        </a:spcAft>
                      </a:pPr>
                      <a:r>
                        <a:rPr lang="he-IL" sz="1200" b="1" u="sng"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עמדה חילונית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b="1" u="sng"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הפרדת דת ומדינה</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b="1"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62B4C6"/>
                    </a:solidFill>
                  </a:tcPr>
                </a:tc>
                <a:extLst>
                  <a:ext uri="{0D108BD9-81ED-4DB2-BD59-A6C34878D82A}">
                    <a16:rowId xmlns:a16="http://schemas.microsoft.com/office/drawing/2014/main" val="3361964042"/>
                  </a:ext>
                </a:extLst>
              </a:tr>
              <a:tr h="172651">
                <a:tc>
                  <a:txBody>
                    <a:bodyPr/>
                    <a:lstStyle/>
                    <a:p>
                      <a:pPr algn="r" rtl="1">
                        <a:lnSpc>
                          <a:spcPct val="115000"/>
                        </a:lnSpc>
                        <a:spcAft>
                          <a:spcPts val="0"/>
                        </a:spcAft>
                      </a:pPr>
                      <a:r>
                        <a:rPr lang="he-IL" sz="1200" b="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יהודית</a:t>
                      </a:r>
                      <a:endPar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1E8"/>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יהודית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יהודית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יהודית</a:t>
                      </a:r>
                      <a:r>
                        <a:rPr lang="he-IL" sz="120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 מבחינה לאומית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extLst>
                  <a:ext uri="{0D108BD9-81ED-4DB2-BD59-A6C34878D82A}">
                    <a16:rowId xmlns:a16="http://schemas.microsoft.com/office/drawing/2014/main" val="3762695905"/>
                  </a:ext>
                </a:extLst>
              </a:tr>
              <a:tr h="912367">
                <a:tc>
                  <a:txBody>
                    <a:bodyPr/>
                    <a:lstStyle/>
                    <a:p>
                      <a:pPr algn="r" rtl="1">
                        <a:lnSpc>
                          <a:spcPct val="115000"/>
                        </a:lnSpc>
                        <a:spcAft>
                          <a:spcPts val="0"/>
                        </a:spcAft>
                      </a:pPr>
                      <a:r>
                        <a:rPr lang="he-IL" sz="1200" b="0" u="sng"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לא</a:t>
                      </a:r>
                      <a:r>
                        <a:rPr lang="he-IL" sz="1200" b="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דמוקרטית</a:t>
                      </a:r>
                      <a:endPar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b="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יחד עם זאת, יתקיימו בה מאפיינים דתיים הלכתיים העולים בקנה אחד עם מאפיינים דמוקרטיים, כגון "אחרי רבים להטות" (הכרעת רוב), "כל אדם נברא בצלם" (שוויון וכבוד האדם</a:t>
                      </a:r>
                      <a:r>
                        <a:rPr lang="en-US" sz="1200" b="0" dirty="0">
                          <a:solidFill>
                            <a:srgbClr val="000000"/>
                          </a:solidFill>
                          <a:effectLst/>
                          <a:latin typeface="Arial" panose="020B0604020202020204" pitchFamily="34" charset="0"/>
                          <a:ea typeface="Times New Roman" panose="02020603050405020304" pitchFamily="18" charset="0"/>
                          <a:cs typeface="Calibri" panose="020F0502020204030204" pitchFamily="34" charset="0"/>
                        </a:rPr>
                        <a:t>(,</a:t>
                      </a:r>
                      <a:endParaRPr lang="en-US" sz="1200" b="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1E8"/>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דמוקרטית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דמוקרטית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מדינה דמוקרטית</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extLst>
                  <a:ext uri="{0D108BD9-81ED-4DB2-BD59-A6C34878D82A}">
                    <a16:rowId xmlns:a16="http://schemas.microsoft.com/office/drawing/2014/main" val="1878380901"/>
                  </a:ext>
                </a:extLst>
              </a:tr>
              <a:tr h="1902148">
                <a:tc>
                  <a:txBody>
                    <a:bodyPr/>
                    <a:lstStyle/>
                    <a:p>
                      <a:pPr marL="457200" algn="r" rtl="0">
                        <a:lnSpc>
                          <a:spcPct val="115000"/>
                        </a:lnSpc>
                        <a:spcAft>
                          <a:spcPts val="0"/>
                        </a:spcAft>
                      </a:pPr>
                      <a:r>
                        <a:rPr lang="he-IL" sz="1200" b="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מקור הסמכות </a:t>
                      </a:r>
                      <a:r>
                        <a:rPr lang="he-IL" sz="1200" b="0" dirty="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במדינה היא ההלכה</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0F0F4"/>
                    </a:solidFill>
                  </a:tcPr>
                </a:tc>
                <a:tc>
                  <a:txBody>
                    <a:bodyPr/>
                    <a:lstStyle/>
                    <a:p>
                      <a:pPr marL="457200" algn="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מקור הסמכות:</a:t>
                      </a:r>
                      <a:r>
                        <a:rPr lang="he-IL"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במדינה הוא  ציבור האזרחים.</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ct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רואה בהקמת מדינת ישראל מעשה דתי כחלק מתהליך ראשית הגאולה של העם היהודי "אתחלתא דגאולה".</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2F5"/>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מקור הסמכות במדינה הוא ציבור האזרחים.</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2F5"/>
                    </a:solidFill>
                  </a:tcPr>
                </a:tc>
                <a:tc>
                  <a:txBody>
                    <a:bodyPr/>
                    <a:lstStyle/>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מקור הסמכות במדינה הוא ציבור האזרחים.</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יש להפריד לחלוטין בין הדת והמורשת היהודית לבין המדינה/המוסדות</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dirty="0">
                          <a:solidFill>
                            <a:srgbClr val="000000"/>
                          </a:solidFill>
                          <a:effectLst/>
                          <a:latin typeface="Calibri" panose="020F0502020204030204" pitchFamily="34" charset="0"/>
                          <a:ea typeface="Times New Roman" panose="02020603050405020304" pitchFamily="18" charset="0"/>
                          <a:cs typeface="Arial" panose="020B0604020202020204" pitchFamily="34" charset="0"/>
                        </a:rPr>
                        <a:t>הפוליטיים, חוץ מהסמלים.</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AF2F5"/>
                    </a:solidFill>
                  </a:tcPr>
                </a:tc>
                <a:extLst>
                  <a:ext uri="{0D108BD9-81ED-4DB2-BD59-A6C34878D82A}">
                    <a16:rowId xmlns:a16="http://schemas.microsoft.com/office/drawing/2014/main" val="1102705697"/>
                  </a:ext>
                </a:extLst>
              </a:tr>
              <a:tr h="2283959">
                <a:tc>
                  <a:txBody>
                    <a:bodyPr/>
                    <a:lstStyle/>
                    <a:p>
                      <a:pPr marL="457200" algn="r" rtl="0">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חוקי הדת = חוקי המדינה.</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חוקי המדינה יקבעו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en-US"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על פי דיני התורה בכל תחומי החיים.</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0E1E8"/>
                    </a:solidFill>
                  </a:tcPr>
                </a:tc>
                <a:tc>
                  <a:txBody>
                    <a:bodyPr/>
                    <a:lstStyle/>
                    <a:p>
                      <a:pPr marL="457200" algn="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המדינה צריכה לשלב מרכיבים הלכתיים </a:t>
                      </a:r>
                      <a:r>
                        <a:rPr lang="he-IL" sz="1200">
                          <a:solidFill>
                            <a:srgbClr val="000000"/>
                          </a:solidFill>
                          <a:effectLst/>
                          <a:latin typeface="Calibri" panose="020F0502020204030204" pitchFamily="34" charset="0"/>
                          <a:ea typeface="Calibri" panose="020F0502020204030204" pitchFamily="34" charset="0"/>
                          <a:cs typeface="Times New Roman" panose="02020603050405020304" pitchFamily="18" charset="0"/>
                        </a:rPr>
                        <a:t> </a:t>
                      </a: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(חלק מחוקי התורה)בחקיקה ובמרחב הציבורי.</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marL="457200" algn="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0">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ולכן הם דואגים לשמור על מאפיינים של ההלכה היהודית בחיים הציבוריים (בפרהסיה) במדינת ישראל, כמו: שמירת שבת בפרהסיה, כשרות במוסדות ציבור ובצבא, נישואין וגירושין על פי חוקי ההלכה.</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המדינה צריכה לתת ביטוי בחקיקה ובמרחב הציבורי למורשת היהודית במובן התרבותי </a:t>
                      </a:r>
                      <a:r>
                        <a:rPr lang="he-IL" sz="1200">
                          <a:solidFill>
                            <a:srgbClr val="000000"/>
                          </a:solidFill>
                          <a:effectLst/>
                          <a:latin typeface="Calibri" panose="020F0502020204030204" pitchFamily="34" charset="0"/>
                          <a:ea typeface="Calibri" panose="020F0502020204030204" pitchFamily="34" charset="0"/>
                          <a:cs typeface="Calibri" panose="020F0502020204030204" pitchFamily="34" charset="0"/>
                        </a:rPr>
                        <a:t> </a:t>
                      </a: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מתוך זיקה למורשת/מסורת</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אך ללא מחויבות להלכה</a:t>
                      </a:r>
                      <a:endParaRPr lang="en-US" sz="120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0" marR="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tc>
                  <a:txBody>
                    <a:bodyPr/>
                    <a:lstStyle/>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אין זה מתפקידה של המדינה לחוקק חוקים בעלי אופי דתי, להעניק שירותים דתיים או להתערב בענייני דת, אך</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עליה לאפשר קיום פולחן דתי פרטי.</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חוקי המדינה ומוסדותיה צריכים להתנתק מדת/מסורת ולהישען על עקרונות דמוקרטים</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r" rtl="1">
                        <a:lnSpc>
                          <a:spcPct val="115000"/>
                        </a:lnSpc>
                        <a:spcAft>
                          <a:spcPts val="0"/>
                        </a:spcAft>
                      </a:pPr>
                      <a:r>
                        <a:rPr lang="he-IL" sz="1200" kern="1200" dirty="0">
                          <a:solidFill>
                            <a:srgbClr val="000000"/>
                          </a:solidFill>
                          <a:effectLst/>
                          <a:latin typeface="Gill Sans MT" panose="020B0502020104020203" pitchFamily="34" charset="0"/>
                          <a:ea typeface="Times New Roman" panose="02020603050405020304" pitchFamily="18" charset="0"/>
                          <a:cs typeface="Arial" panose="020B0604020202020204" pitchFamily="34" charset="0"/>
                        </a:rPr>
                        <a:t> </a:t>
                      </a:r>
                      <a:endPar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txBody>
                  <a:tcPr marL="20479" marR="20479" marT="4096"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3E5EA"/>
                    </a:solidFill>
                  </a:tcPr>
                </a:tc>
                <a:extLst>
                  <a:ext uri="{0D108BD9-81ED-4DB2-BD59-A6C34878D82A}">
                    <a16:rowId xmlns:a16="http://schemas.microsoft.com/office/drawing/2014/main" val="19534206"/>
                  </a:ext>
                </a:extLst>
              </a:tr>
            </a:tbl>
          </a:graphicData>
        </a:graphic>
      </p:graphicFrame>
    </p:spTree>
    <p:extLst>
      <p:ext uri="{BB962C8B-B14F-4D97-AF65-F5344CB8AC3E}">
        <p14:creationId xmlns:p14="http://schemas.microsoft.com/office/powerpoint/2010/main" val="40136702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600" y="764704"/>
            <a:ext cx="7633742" cy="1492132"/>
          </a:xfrm>
        </p:spPr>
        <p:txBody>
          <a:bodyPr>
            <a:normAutofit fontScale="90000"/>
          </a:bodyPr>
          <a:lstStyle/>
          <a:p>
            <a:r>
              <a:rPr lang="he-IL" sz="5400" b="1" dirty="0">
                <a:solidFill>
                  <a:schemeClr val="tx1"/>
                </a:solidFill>
              </a:rPr>
              <a:t>בכל העמדות הרצון הוא ל...</a:t>
            </a:r>
            <a:br>
              <a:rPr lang="he-IL" sz="5400" b="1" dirty="0">
                <a:solidFill>
                  <a:schemeClr val="tx1"/>
                </a:solidFill>
              </a:rPr>
            </a:br>
            <a:r>
              <a:rPr lang="he-IL" sz="5400" b="1" dirty="0">
                <a:solidFill>
                  <a:schemeClr val="tx1"/>
                </a:solidFill>
              </a:rPr>
              <a:t>מדינה יהודית </a:t>
            </a:r>
            <a:br>
              <a:rPr lang="he-IL" sz="5400" b="1" dirty="0">
                <a:solidFill>
                  <a:schemeClr val="tx1"/>
                </a:solidFill>
              </a:rPr>
            </a:br>
            <a:br>
              <a:rPr lang="he-IL" sz="5400" b="1" dirty="0">
                <a:solidFill>
                  <a:schemeClr val="tx1"/>
                </a:solidFill>
              </a:rPr>
            </a:br>
            <a:r>
              <a:rPr lang="he-IL" sz="5400" b="1" dirty="0">
                <a:solidFill>
                  <a:schemeClr val="tx1"/>
                </a:solidFill>
                <a:latin typeface="David" pitchFamily="34" charset="-79"/>
                <a:cs typeface="David" pitchFamily="34" charset="-79"/>
              </a:rPr>
              <a:t>הכיצד? </a:t>
            </a:r>
            <a:br>
              <a:rPr lang="he-IL" sz="5400" b="1" dirty="0">
                <a:solidFill>
                  <a:schemeClr val="tx1"/>
                </a:solidFill>
                <a:latin typeface="David" pitchFamily="34" charset="-79"/>
                <a:cs typeface="David" pitchFamily="34" charset="-79"/>
              </a:rPr>
            </a:br>
            <a:endParaRPr lang="he-IL" dirty="0">
              <a:latin typeface="David" pitchFamily="34" charset="-79"/>
              <a:cs typeface="David" pitchFamily="34" charset="-79"/>
            </a:endParaRPr>
          </a:p>
        </p:txBody>
      </p:sp>
    </p:spTree>
    <p:extLst>
      <p:ext uri="{BB962C8B-B14F-4D97-AF65-F5344CB8AC3E}">
        <p14:creationId xmlns:p14="http://schemas.microsoft.com/office/powerpoint/2010/main" val="3231632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971153" y="260648"/>
            <a:ext cx="7633742" cy="1492132"/>
          </a:xfrm>
        </p:spPr>
        <p:txBody>
          <a:bodyPr>
            <a:normAutofit fontScale="90000"/>
          </a:bodyPr>
          <a:lstStyle/>
          <a:p>
            <a:r>
              <a:rPr lang="he-IL" sz="4800" b="1" dirty="0">
                <a:solidFill>
                  <a:schemeClr val="tx1"/>
                </a:solidFill>
                <a:latin typeface="David" pitchFamily="34" charset="-79"/>
                <a:cs typeface="David" pitchFamily="34" charset="-79"/>
              </a:rPr>
              <a:t>כיצד יש לפרש את המושג "יהדות"?</a:t>
            </a:r>
            <a:br>
              <a:rPr lang="he-IL" sz="4800" b="1" dirty="0">
                <a:solidFill>
                  <a:schemeClr val="tx1"/>
                </a:solidFill>
                <a:latin typeface="David" pitchFamily="34" charset="-79"/>
                <a:cs typeface="David" pitchFamily="34" charset="-79"/>
              </a:rPr>
            </a:br>
            <a:endParaRPr lang="he-IL" dirty="0"/>
          </a:p>
        </p:txBody>
      </p:sp>
      <p:sp>
        <p:nvSpPr>
          <p:cNvPr id="3" name="פיצוץ 1 2"/>
          <p:cNvSpPr/>
          <p:nvPr/>
        </p:nvSpPr>
        <p:spPr>
          <a:xfrm>
            <a:off x="1619672" y="692696"/>
            <a:ext cx="4154760" cy="3339491"/>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דת</a:t>
            </a:r>
            <a:r>
              <a:rPr lang="he-IL" sz="2400" dirty="0"/>
              <a:t> </a:t>
            </a:r>
          </a:p>
          <a:p>
            <a:pPr algn="ctr"/>
            <a:r>
              <a:rPr lang="he-IL" dirty="0"/>
              <a:t> אמונה שיש לה מערכת מנהגים, טקסים וכללי מוסר. דתיות היא קיום מצוות של דת.</a:t>
            </a:r>
            <a:endParaRPr lang="en-US" dirty="0"/>
          </a:p>
        </p:txBody>
      </p:sp>
      <p:sp>
        <p:nvSpPr>
          <p:cNvPr id="4" name="פיצוץ 2 3"/>
          <p:cNvSpPr/>
          <p:nvPr/>
        </p:nvSpPr>
        <p:spPr>
          <a:xfrm>
            <a:off x="4788024" y="2015963"/>
            <a:ext cx="4032448" cy="4320480"/>
          </a:xfrm>
          <a:prstGeom prst="irregularSeal2">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לאום </a:t>
            </a:r>
          </a:p>
          <a:p>
            <a:pPr algn="ctr"/>
            <a:r>
              <a:rPr lang="he-IL" dirty="0"/>
              <a:t> עם, קבוצה בעלת מאפיינים משותפים השואפת לממש את הקשר הזה בעזרת מדינה.</a:t>
            </a:r>
          </a:p>
        </p:txBody>
      </p:sp>
      <p:sp>
        <p:nvSpPr>
          <p:cNvPr id="5" name="כוכב עם 7 פינות 4"/>
          <p:cNvSpPr/>
          <p:nvPr/>
        </p:nvSpPr>
        <p:spPr>
          <a:xfrm>
            <a:off x="539552" y="3861048"/>
            <a:ext cx="4154760" cy="2767061"/>
          </a:xfrm>
          <a:prstGeom prst="star7">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sz="2400" b="1" dirty="0"/>
              <a:t>מסורת / תרבות </a:t>
            </a:r>
          </a:p>
          <a:p>
            <a:pPr algn="ctr"/>
            <a:r>
              <a:rPr lang="he-IL" dirty="0"/>
              <a:t>ביטוי התנהגותי למכלול הערכים, האמונות ותפיסות העולם של קבוצת בני אדם. </a:t>
            </a:r>
            <a:endParaRPr lang="en-US" dirty="0"/>
          </a:p>
        </p:txBody>
      </p:sp>
    </p:spTree>
    <p:extLst>
      <p:ext uri="{BB962C8B-B14F-4D97-AF65-F5344CB8AC3E}">
        <p14:creationId xmlns:p14="http://schemas.microsoft.com/office/powerpoint/2010/main" val="15358253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הסבר מלבני מעוגל 1"/>
          <p:cNvSpPr/>
          <p:nvPr/>
        </p:nvSpPr>
        <p:spPr>
          <a:xfrm>
            <a:off x="899593" y="332655"/>
            <a:ext cx="3306161" cy="1224137"/>
          </a:xfrm>
          <a:prstGeom prst="wedgeRoundRectCallout">
            <a:avLst>
              <a:gd name="adj1" fmla="val 62936"/>
              <a:gd name="adj2" fmla="val 38604"/>
              <a:gd name="adj3" fmla="val 16667"/>
            </a:avLst>
          </a:prstGeom>
          <a:solidFill>
            <a:srgbClr val="BFECF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Guttman Yad-Brush" panose="02010401010101010101" pitchFamily="2" charset="-79"/>
                <a:cs typeface="Guttman Yad-Brush" panose="02010401010101010101" pitchFamily="2" charset="-79"/>
              </a:rPr>
              <a:t>בתחום החינוך, הייתי רוצה שבבתי הספר לא ילמדו נושאים שעומדים בסתירה לתורת ישראל.</a:t>
            </a:r>
          </a:p>
        </p:txBody>
      </p:sp>
      <p:sp>
        <p:nvSpPr>
          <p:cNvPr id="3" name="הסבר מלבני מעוגל 2"/>
          <p:cNvSpPr/>
          <p:nvPr/>
        </p:nvSpPr>
        <p:spPr>
          <a:xfrm>
            <a:off x="6228184" y="3861048"/>
            <a:ext cx="2248508" cy="2376264"/>
          </a:xfrm>
          <a:prstGeom prst="wedgeRoundRectCallout">
            <a:avLst>
              <a:gd name="adj1" fmla="val 62936"/>
              <a:gd name="adj2" fmla="val 38604"/>
              <a:gd name="adj3" fmla="val 16667"/>
            </a:avLst>
          </a:prstGeom>
          <a:solidFill>
            <a:srgbClr val="BFECF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Guttman Yad-Brush" panose="02010401010101010101" pitchFamily="2" charset="-79"/>
                <a:cs typeface="Guttman Yad-Brush" panose="02010401010101010101" pitchFamily="2" charset="-79"/>
              </a:rPr>
              <a:t>בתחום החינוך, הייתי רוצה שבתי הספר יקנו לתלמידים את הערכים שביסוד הדת היהודית, כמו "ואהבת לרעך כמוך".</a:t>
            </a:r>
          </a:p>
        </p:txBody>
      </p:sp>
      <p:sp>
        <p:nvSpPr>
          <p:cNvPr id="4" name="הסבר מלבני מעוגל 3"/>
          <p:cNvSpPr/>
          <p:nvPr/>
        </p:nvSpPr>
        <p:spPr>
          <a:xfrm>
            <a:off x="2915816" y="2102796"/>
            <a:ext cx="3936703" cy="1513055"/>
          </a:xfrm>
          <a:prstGeom prst="wedgeRoundRectCallout">
            <a:avLst>
              <a:gd name="adj1" fmla="val -64575"/>
              <a:gd name="adj2" fmla="val 41428"/>
              <a:gd name="adj3" fmla="val 16667"/>
            </a:avLst>
          </a:prstGeom>
          <a:solidFill>
            <a:srgbClr val="BFECF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Guttman Yad-Brush" panose="02010401010101010101" pitchFamily="2" charset="-79"/>
                <a:cs typeface="Guttman Yad-Brush" panose="02010401010101010101" pitchFamily="2" charset="-79"/>
              </a:rPr>
              <a:t>בתחום החינוך, הייתי רוצה שבתי הספר לא יעסקו כלל בסוגיות של דת ואמונה וישאירו זאת להחלטה של כל הורה בביתו.</a:t>
            </a:r>
          </a:p>
        </p:txBody>
      </p:sp>
      <p:sp>
        <p:nvSpPr>
          <p:cNvPr id="5" name="הסבר מלבני מעוגל 4"/>
          <p:cNvSpPr/>
          <p:nvPr/>
        </p:nvSpPr>
        <p:spPr>
          <a:xfrm>
            <a:off x="1259632" y="4726513"/>
            <a:ext cx="3976701" cy="1513055"/>
          </a:xfrm>
          <a:prstGeom prst="wedgeRoundRectCallout">
            <a:avLst>
              <a:gd name="adj1" fmla="val 62936"/>
              <a:gd name="adj2" fmla="val 38604"/>
              <a:gd name="adj3" fmla="val 16667"/>
            </a:avLst>
          </a:prstGeom>
          <a:solidFill>
            <a:srgbClr val="BFECF3"/>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he-IL" dirty="0">
                <a:solidFill>
                  <a:schemeClr val="tx1"/>
                </a:solidFill>
                <a:latin typeface="Guttman Yad-Brush" panose="02010401010101010101" pitchFamily="2" charset="-79"/>
                <a:cs typeface="Guttman Yad-Brush" panose="02010401010101010101" pitchFamily="2" charset="-79"/>
              </a:rPr>
              <a:t>בתחום החינוך, הייתי רוצה שבתי הספר יציגו את הדת היהודית באור חיובי וידגישו את חשיבות שמירת שבת ומצוות.</a:t>
            </a:r>
          </a:p>
        </p:txBody>
      </p:sp>
      <p:sp>
        <p:nvSpPr>
          <p:cNvPr id="7" name="מלבן 6"/>
          <p:cNvSpPr/>
          <p:nvPr/>
        </p:nvSpPr>
        <p:spPr>
          <a:xfrm>
            <a:off x="4499992" y="332655"/>
            <a:ext cx="4277762" cy="923330"/>
          </a:xfrm>
          <a:prstGeom prst="rect">
            <a:avLst/>
          </a:prstGeom>
        </p:spPr>
        <p:txBody>
          <a:bodyPr wrap="square">
            <a:spAutoFit/>
          </a:bodyPr>
          <a:lstStyle/>
          <a:p>
            <a:r>
              <a:rPr lang="he-IL" b="1" dirty="0">
                <a:latin typeface="Calibri" panose="020F0502020204030204" pitchFamily="34" charset="0"/>
                <a:ea typeface="Calibri" panose="020F0502020204030204" pitchFamily="34" charset="0"/>
              </a:rPr>
              <a:t>ציין את העמדה ("החלום") בנושא זהותה הדתית-תרבותית הרצויה של המדינה </a:t>
            </a:r>
          </a:p>
          <a:p>
            <a:r>
              <a:rPr lang="he-IL" b="1" dirty="0">
                <a:latin typeface="Calibri" panose="020F0502020204030204" pitchFamily="34" charset="0"/>
                <a:ea typeface="Calibri" panose="020F0502020204030204" pitchFamily="34" charset="0"/>
              </a:rPr>
              <a:t>הבא לידי ביטוי בכל אחד מההיגדים הבאים:</a:t>
            </a:r>
            <a:endParaRPr lang="he-IL" dirty="0"/>
          </a:p>
        </p:txBody>
      </p:sp>
    </p:spTree>
    <p:extLst>
      <p:ext uri="{BB962C8B-B14F-4D97-AF65-F5344CB8AC3E}">
        <p14:creationId xmlns:p14="http://schemas.microsoft.com/office/powerpoint/2010/main" val="60505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wipe(right)">
                                      <p:cBhvr>
                                        <p:cTn id="2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מציין מיקום תוכן 4">
            <a:extLst>
              <a:ext uri="{FF2B5EF4-FFF2-40B4-BE49-F238E27FC236}">
                <a16:creationId xmlns:a16="http://schemas.microsoft.com/office/drawing/2014/main" id="{4ABE6726-F9E2-4F7C-AFBD-07A5C434ABFB}"/>
              </a:ext>
            </a:extLst>
          </p:cNvPr>
          <p:cNvPicPr>
            <a:picLocks noGrp="1" noChangeAspect="1"/>
          </p:cNvPicPr>
          <p:nvPr/>
        </p:nvPicPr>
        <p:blipFill>
          <a:blip r:embed="rId2"/>
          <a:stretch>
            <a:fillRect/>
          </a:stretch>
        </p:blipFill>
        <p:spPr>
          <a:xfrm>
            <a:off x="1259631" y="1340767"/>
            <a:ext cx="7026283" cy="3950685"/>
          </a:xfrm>
          <a:prstGeom prst="rect">
            <a:avLst/>
          </a:prstGeom>
        </p:spPr>
      </p:pic>
    </p:spTree>
    <p:extLst>
      <p:ext uri="{BB962C8B-B14F-4D97-AF65-F5344CB8AC3E}">
        <p14:creationId xmlns:p14="http://schemas.microsoft.com/office/powerpoint/2010/main" val="206700722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solidFill>
                  <a:schemeClr val="tx1"/>
                </a:solidFill>
              </a:rPr>
              <a:t>שאלת בגרות</a:t>
            </a:r>
          </a:p>
        </p:txBody>
      </p:sp>
      <p:sp>
        <p:nvSpPr>
          <p:cNvPr id="3" name="מציין מיקום תוכן 2"/>
          <p:cNvSpPr>
            <a:spLocks noGrp="1"/>
          </p:cNvSpPr>
          <p:nvPr>
            <p:ph idx="1"/>
          </p:nvPr>
        </p:nvSpPr>
        <p:spPr>
          <a:xfrm>
            <a:off x="971600" y="1556792"/>
            <a:ext cx="7633742" cy="3593591"/>
          </a:xfrm>
        </p:spPr>
        <p:txBody>
          <a:bodyPr>
            <a:normAutofit fontScale="92500" lnSpcReduction="10000"/>
          </a:bodyPr>
          <a:lstStyle/>
          <a:p>
            <a:pPr marL="0" indent="0">
              <a:buNone/>
            </a:pPr>
            <a:r>
              <a:rPr lang="he-IL" dirty="0">
                <a:solidFill>
                  <a:schemeClr val="tx1"/>
                </a:solidFill>
              </a:rPr>
              <a:t>עמותה חדשה המבקשת לעסוק ביצירת תכנים ערכיים עבור מוסדות חינוך, הצהירה על נכונות להגיע עם תכניה לכל בתי הספר בארץ. ראשי העמותה הודיעו כי הם שואפים לשלב את המערכים שיצרו בשיעור חדש שייקרא "שעה ישראלית". יחידות הלימוד שהעמותה מפתחת עוסקות בערכים ובמורשת ישראל מזוויות שונות, תוך מתן דגש על גיוון והבאת תמונה רחבה של השקפות עולם ביחס לתרבות יהודית. התגובות להן זכתה העמותה מצד אנשי חינוך בארץ לא היו אחידות והנושא עורר הדים ויצר כותרות רבות בתקשורת.</a:t>
            </a:r>
          </a:p>
          <a:p>
            <a:pPr marL="0" indent="0">
              <a:buNone/>
            </a:pPr>
            <a:endParaRPr lang="he-IL" dirty="0">
              <a:solidFill>
                <a:schemeClr val="tx1"/>
              </a:solidFill>
            </a:endParaRPr>
          </a:p>
          <a:p>
            <a:pPr marL="0" indent="0">
              <a:buNone/>
            </a:pPr>
            <a:r>
              <a:rPr lang="he-IL" dirty="0">
                <a:solidFill>
                  <a:schemeClr val="tx1"/>
                </a:solidFill>
              </a:rPr>
              <a:t>ציין והצג את </a:t>
            </a:r>
            <a:r>
              <a:rPr lang="he-IL" b="1" dirty="0">
                <a:solidFill>
                  <a:schemeClr val="tx1"/>
                </a:solidFill>
              </a:rPr>
              <a:t>העמדה ("החלום") בנושא זהותה הדתית-תרבותית </a:t>
            </a:r>
            <a:r>
              <a:rPr lang="he-IL" dirty="0">
                <a:solidFill>
                  <a:schemeClr val="tx1"/>
                </a:solidFill>
              </a:rPr>
              <a:t>הרצויה של המדינה הבאה לידי ביטוי ביחידות הלימוד שהעמותה מפתחת.</a:t>
            </a:r>
          </a:p>
          <a:p>
            <a:pPr marL="0" indent="0">
              <a:buNone/>
            </a:pPr>
            <a:r>
              <a:rPr lang="he-IL" dirty="0">
                <a:solidFill>
                  <a:schemeClr val="tx1"/>
                </a:solidFill>
              </a:rPr>
              <a:t>הסבר כיצד עמדה זו באה לידי ביטוי בקטע</a:t>
            </a:r>
            <a:r>
              <a:rPr lang="he-IL" dirty="0"/>
              <a:t>.</a:t>
            </a:r>
          </a:p>
        </p:txBody>
      </p:sp>
    </p:spTree>
    <p:extLst>
      <p:ext uri="{BB962C8B-B14F-4D97-AF65-F5344CB8AC3E}">
        <p14:creationId xmlns:p14="http://schemas.microsoft.com/office/powerpoint/2010/main" val="36827081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מציין מיקום תוכן 2">
            <a:extLst>
              <a:ext uri="{FF2B5EF4-FFF2-40B4-BE49-F238E27FC236}">
                <a16:creationId xmlns:a16="http://schemas.microsoft.com/office/drawing/2014/main" id="{BBB67156-C612-4782-8EF0-5B63B307DD95}"/>
              </a:ext>
            </a:extLst>
          </p:cNvPr>
          <p:cNvSpPr>
            <a:spLocks noGrp="1"/>
          </p:cNvSpPr>
          <p:nvPr>
            <p:ph sz="half" idx="1"/>
          </p:nvPr>
        </p:nvSpPr>
        <p:spPr>
          <a:xfrm>
            <a:off x="959037" y="2780928"/>
            <a:ext cx="3600450" cy="3619500"/>
          </a:xfrm>
        </p:spPr>
        <p:txBody>
          <a:bodyPr>
            <a:normAutofit fontScale="92500" lnSpcReduction="20000"/>
          </a:bodyPr>
          <a:lstStyle/>
          <a:p>
            <a:pPr marL="0" indent="0">
              <a:buNone/>
            </a:pPr>
            <a:r>
              <a:rPr lang="he-IL" sz="2800" b="1" dirty="0"/>
              <a:t>היבט לאומי</a:t>
            </a:r>
          </a:p>
          <a:p>
            <a:endParaRPr lang="he-IL" sz="2100" b="1" dirty="0">
              <a:solidFill>
                <a:prstClr val="black">
                  <a:lumMod val="65000"/>
                  <a:lumOff val="35000"/>
                </a:prstClr>
              </a:solidFill>
            </a:endParaRPr>
          </a:p>
          <a:p>
            <a:r>
              <a:rPr lang="he-IL" sz="2100" b="1" dirty="0">
                <a:solidFill>
                  <a:prstClr val="black">
                    <a:lumMod val="65000"/>
                    <a:lumOff val="35000"/>
                  </a:prstClr>
                </a:solidFill>
              </a:rPr>
              <a:t>מדינת כלל אזרחיה</a:t>
            </a:r>
          </a:p>
          <a:p>
            <a:endParaRPr lang="he-IL" sz="2100" b="1" dirty="0">
              <a:solidFill>
                <a:prstClr val="black">
                  <a:lumMod val="65000"/>
                  <a:lumOff val="35000"/>
                </a:prstClr>
              </a:solidFill>
            </a:endParaRPr>
          </a:p>
          <a:p>
            <a:r>
              <a:rPr lang="he-IL" sz="2100" b="1" dirty="0">
                <a:solidFill>
                  <a:prstClr val="black">
                    <a:lumMod val="65000"/>
                    <a:lumOff val="35000"/>
                  </a:prstClr>
                </a:solidFill>
              </a:rPr>
              <a:t>מדינה דו לאומית</a:t>
            </a:r>
          </a:p>
          <a:p>
            <a:endParaRPr lang="he-IL" sz="2100" b="1" dirty="0">
              <a:solidFill>
                <a:prstClr val="black">
                  <a:lumMod val="65000"/>
                  <a:lumOff val="35000"/>
                </a:prstClr>
              </a:solidFill>
            </a:endParaRPr>
          </a:p>
          <a:p>
            <a:r>
              <a:rPr lang="he-IL" sz="2100" b="1" dirty="0">
                <a:solidFill>
                  <a:prstClr val="black">
                    <a:lumMod val="65000"/>
                    <a:lumOff val="35000"/>
                  </a:prstClr>
                </a:solidFill>
              </a:rPr>
              <a:t>מדינת לאום יהודית אתנית תרבותית </a:t>
            </a:r>
          </a:p>
          <a:p>
            <a:r>
              <a:rPr lang="he-IL" sz="2100" b="1" dirty="0">
                <a:solidFill>
                  <a:prstClr val="black">
                    <a:lumMod val="65000"/>
                    <a:lumOff val="35000"/>
                  </a:prstClr>
                </a:solidFill>
              </a:rPr>
              <a:t>מדינה המבוססת על עקרונות  הדמוקרטיה או שאינה דמוקרטית</a:t>
            </a:r>
          </a:p>
          <a:p>
            <a:endParaRPr lang="he-IL" sz="2100" b="1" dirty="0">
              <a:solidFill>
                <a:prstClr val="black">
                  <a:lumMod val="65000"/>
                  <a:lumOff val="35000"/>
                </a:prstClr>
              </a:solidFill>
            </a:endParaRPr>
          </a:p>
          <a:p>
            <a:endParaRPr lang="he-IL" sz="2100" b="1" dirty="0">
              <a:solidFill>
                <a:prstClr val="black">
                  <a:lumMod val="65000"/>
                  <a:lumOff val="35000"/>
                </a:prstClr>
              </a:solidFill>
            </a:endParaRPr>
          </a:p>
          <a:p>
            <a:endParaRPr lang="he-IL" sz="2800" b="1" dirty="0"/>
          </a:p>
          <a:p>
            <a:pPr marL="0" indent="0">
              <a:buNone/>
            </a:pPr>
            <a:endParaRPr lang="he-IL" sz="2800" b="1" dirty="0"/>
          </a:p>
        </p:txBody>
      </p:sp>
      <p:sp>
        <p:nvSpPr>
          <p:cNvPr id="4" name="מציין מיקום תוכן 3">
            <a:extLst>
              <a:ext uri="{FF2B5EF4-FFF2-40B4-BE49-F238E27FC236}">
                <a16:creationId xmlns:a16="http://schemas.microsoft.com/office/drawing/2014/main" id="{A8FB4781-DD0A-4FCE-A8D1-B38EA1DE5797}"/>
              </a:ext>
            </a:extLst>
          </p:cNvPr>
          <p:cNvSpPr>
            <a:spLocks noGrp="1"/>
          </p:cNvSpPr>
          <p:nvPr>
            <p:ph sz="half" idx="2"/>
          </p:nvPr>
        </p:nvSpPr>
        <p:spPr>
          <a:xfrm>
            <a:off x="5109170" y="2780928"/>
            <a:ext cx="3600450" cy="3619500"/>
          </a:xfrm>
        </p:spPr>
        <p:txBody>
          <a:bodyPr>
            <a:normAutofit fontScale="92500" lnSpcReduction="20000"/>
          </a:bodyPr>
          <a:lstStyle/>
          <a:p>
            <a:pPr marL="0" indent="0">
              <a:buNone/>
            </a:pPr>
            <a:r>
              <a:rPr lang="he-IL" sz="2800" b="1" dirty="0"/>
              <a:t>היבט דתי</a:t>
            </a:r>
          </a:p>
          <a:p>
            <a:pPr marL="0" indent="0">
              <a:buNone/>
            </a:pPr>
            <a:endParaRPr lang="he-IL" sz="2800" b="1" dirty="0"/>
          </a:p>
          <a:p>
            <a:r>
              <a:rPr lang="he-IL" b="1" dirty="0">
                <a:solidFill>
                  <a:prstClr val="black">
                    <a:lumMod val="65000"/>
                    <a:lumOff val="35000"/>
                  </a:prstClr>
                </a:solidFill>
              </a:rPr>
              <a:t>ערכים מערביים או ערכים מהמקורות היהודיים</a:t>
            </a:r>
          </a:p>
          <a:p>
            <a:endParaRPr lang="he-IL" b="1" dirty="0">
              <a:solidFill>
                <a:prstClr val="black">
                  <a:lumMod val="65000"/>
                  <a:lumOff val="35000"/>
                </a:prstClr>
              </a:solidFill>
            </a:endParaRPr>
          </a:p>
          <a:p>
            <a:r>
              <a:rPr lang="he-IL" b="1" dirty="0">
                <a:solidFill>
                  <a:prstClr val="black">
                    <a:lumMod val="65000"/>
                    <a:lumOff val="35000"/>
                  </a:prstClr>
                </a:solidFill>
              </a:rPr>
              <a:t>האם הדת צריכה להשפיע על עיצוב אופייה של המדינה בחקיקה, בפסיקה ובמרחב הציבורי או  ההשפעה של הדת צריכה להיות מצומצמת או לא צריכה להיות לה השפעה כלל.</a:t>
            </a:r>
          </a:p>
          <a:p>
            <a:endParaRPr lang="he-IL" b="1" dirty="0">
              <a:solidFill>
                <a:prstClr val="black">
                  <a:lumMod val="65000"/>
                  <a:lumOff val="35000"/>
                </a:prstClr>
              </a:solidFill>
            </a:endParaRPr>
          </a:p>
          <a:p>
            <a:endParaRPr lang="he-IL" sz="2800" dirty="0"/>
          </a:p>
        </p:txBody>
      </p:sp>
      <p:sp>
        <p:nvSpPr>
          <p:cNvPr id="5" name="כותרת 4">
            <a:extLst>
              <a:ext uri="{FF2B5EF4-FFF2-40B4-BE49-F238E27FC236}">
                <a16:creationId xmlns:a16="http://schemas.microsoft.com/office/drawing/2014/main" id="{B04D3098-35B9-4577-9976-618DEC60927F}"/>
              </a:ext>
            </a:extLst>
          </p:cNvPr>
          <p:cNvSpPr>
            <a:spLocks noGrp="1"/>
          </p:cNvSpPr>
          <p:nvPr>
            <p:ph type="title"/>
          </p:nvPr>
        </p:nvSpPr>
        <p:spPr>
          <a:xfrm>
            <a:off x="755576" y="260648"/>
            <a:ext cx="7960940" cy="2363724"/>
          </a:xfrm>
          <a:prstGeom prst="rect">
            <a:avLst/>
          </a:prstGeom>
        </p:spPr>
        <p:txBody>
          <a:bodyPr wrap="square">
            <a:spAutoFit/>
          </a:bodyPr>
          <a:lstStyle/>
          <a:p>
            <a:pPr lvl="0" algn="ctr">
              <a:defRPr/>
            </a:pPr>
            <a:r>
              <a:rPr lang="he-IL" sz="3200" b="1" dirty="0">
                <a:solidFill>
                  <a:schemeClr val="tx1"/>
                </a:solidFill>
              </a:rPr>
              <a:t>המחלוקת נסובה  סביב  השאלה: </a:t>
            </a:r>
            <a:br>
              <a:rPr lang="he-IL" sz="3200" b="1" dirty="0">
                <a:solidFill>
                  <a:schemeClr val="tx1"/>
                </a:solidFill>
              </a:rPr>
            </a:br>
            <a:r>
              <a:rPr lang="he-IL" sz="3200" b="1" dirty="0">
                <a:solidFill>
                  <a:schemeClr val="tx1"/>
                </a:solidFill>
              </a:rPr>
              <a:t>אלו ערכים / אידאולוגיה / תפיסות והשקפת עולם ינחו את עיצובה של המדינה</a:t>
            </a:r>
            <a:br>
              <a:rPr lang="he-IL" sz="3600" b="1" dirty="0">
                <a:solidFill>
                  <a:prstClr val="black"/>
                </a:solidFill>
              </a:rPr>
            </a:br>
            <a:endParaRPr lang="he-IL" sz="3600" b="1" dirty="0">
              <a:solidFill>
                <a:prstClr val="black"/>
              </a:solidFill>
            </a:endParaRPr>
          </a:p>
        </p:txBody>
      </p:sp>
    </p:spTree>
    <p:extLst>
      <p:ext uri="{BB962C8B-B14F-4D97-AF65-F5344CB8AC3E}">
        <p14:creationId xmlns:p14="http://schemas.microsoft.com/office/powerpoint/2010/main" val="12426028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תמונה 10">
            <a:extLst>
              <a:ext uri="{FF2B5EF4-FFF2-40B4-BE49-F238E27FC236}">
                <a16:creationId xmlns:a16="http://schemas.microsoft.com/office/drawing/2014/main" id="{3183CFD1-1E55-489C-996C-162D6689CE8C}"/>
              </a:ext>
            </a:extLst>
          </p:cNvPr>
          <p:cNvPicPr>
            <a:picLocks noChangeAspect="1"/>
          </p:cNvPicPr>
          <p:nvPr/>
        </p:nvPicPr>
        <p:blipFill rotWithShape="1">
          <a:blip r:embed="rId2"/>
          <a:srcRect l="11413" t="37394" r="70076" b="10781"/>
          <a:stretch/>
        </p:blipFill>
        <p:spPr>
          <a:xfrm>
            <a:off x="5148064" y="1412776"/>
            <a:ext cx="3312368" cy="5213654"/>
          </a:xfrm>
          <a:prstGeom prst="rect">
            <a:avLst/>
          </a:prstGeom>
        </p:spPr>
      </p:pic>
      <p:pic>
        <p:nvPicPr>
          <p:cNvPr id="12" name="תמונה 11">
            <a:extLst>
              <a:ext uri="{FF2B5EF4-FFF2-40B4-BE49-F238E27FC236}">
                <a16:creationId xmlns:a16="http://schemas.microsoft.com/office/drawing/2014/main" id="{56A1067D-5A3C-447D-966A-0AE67767B6D2}"/>
              </a:ext>
            </a:extLst>
          </p:cNvPr>
          <p:cNvPicPr>
            <a:picLocks noChangeAspect="1"/>
          </p:cNvPicPr>
          <p:nvPr/>
        </p:nvPicPr>
        <p:blipFill>
          <a:blip r:embed="rId3"/>
          <a:stretch>
            <a:fillRect/>
          </a:stretch>
        </p:blipFill>
        <p:spPr>
          <a:xfrm>
            <a:off x="1167092" y="1407802"/>
            <a:ext cx="3468925" cy="5218628"/>
          </a:xfrm>
          <a:prstGeom prst="rect">
            <a:avLst/>
          </a:prstGeom>
        </p:spPr>
      </p:pic>
      <p:pic>
        <p:nvPicPr>
          <p:cNvPr id="13" name="תמונה 12">
            <a:extLst>
              <a:ext uri="{FF2B5EF4-FFF2-40B4-BE49-F238E27FC236}">
                <a16:creationId xmlns:a16="http://schemas.microsoft.com/office/drawing/2014/main" id="{0D57A3DC-B40F-43DB-81A0-25037D04C296}"/>
              </a:ext>
            </a:extLst>
          </p:cNvPr>
          <p:cNvPicPr>
            <a:picLocks noChangeAspect="1"/>
          </p:cNvPicPr>
          <p:nvPr/>
        </p:nvPicPr>
        <p:blipFill>
          <a:blip r:embed="rId4"/>
          <a:stretch>
            <a:fillRect/>
          </a:stretch>
        </p:blipFill>
        <p:spPr>
          <a:xfrm>
            <a:off x="3707904" y="116632"/>
            <a:ext cx="2164268" cy="969348"/>
          </a:xfrm>
          <a:prstGeom prst="rect">
            <a:avLst/>
          </a:prstGeom>
        </p:spPr>
      </p:pic>
    </p:spTree>
    <p:extLst>
      <p:ext uri="{BB962C8B-B14F-4D97-AF65-F5344CB8AC3E}">
        <p14:creationId xmlns:p14="http://schemas.microsoft.com/office/powerpoint/2010/main" val="3209853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a:xfrm>
            <a:off x="2301829" y="1196752"/>
            <a:ext cx="6648166" cy="4064627"/>
          </a:xfrm>
        </p:spPr>
        <p:txBody>
          <a:bodyPr>
            <a:normAutofit fontScale="90000"/>
          </a:bodyPr>
          <a:lstStyle/>
          <a:p>
            <a:pPr marL="159385" algn="ctr"/>
            <a:r>
              <a:rPr lang="he-IL" sz="4400" b="1" dirty="0">
                <a:ea typeface="Calibri"/>
                <a:cs typeface="Times New Roman"/>
              </a:rPr>
              <a:t>עמדות שונות לגבי אופייה  הרצוי של מדינת ישראל                 אופי וזהות</a:t>
            </a:r>
            <a:br>
              <a:rPr lang="he-IL" sz="4400" b="1" dirty="0">
                <a:ea typeface="Calibri"/>
                <a:cs typeface="Times New Roman"/>
              </a:rPr>
            </a:br>
            <a:r>
              <a:rPr lang="he-IL" sz="4400" b="1" dirty="0">
                <a:ea typeface="Calibri"/>
                <a:cs typeface="Times New Roman"/>
              </a:rPr>
              <a:t> </a:t>
            </a:r>
            <a:r>
              <a:rPr lang="he-IL" sz="6700" b="1" dirty="0">
                <a:ea typeface="Calibri"/>
                <a:cs typeface="Times New Roman"/>
              </a:rPr>
              <a:t>דתי</a:t>
            </a:r>
            <a:r>
              <a:rPr lang="he-IL" sz="4400" b="1" dirty="0">
                <a:ea typeface="Calibri"/>
                <a:cs typeface="Times New Roman"/>
              </a:rPr>
              <a:t> </a:t>
            </a:r>
            <a:r>
              <a:rPr lang="he-IL" sz="6700" b="1" dirty="0">
                <a:ea typeface="Calibri"/>
                <a:cs typeface="Times New Roman"/>
              </a:rPr>
              <a:t>ולאומי </a:t>
            </a:r>
            <a:r>
              <a:rPr lang="he-IL" sz="4400" b="1" dirty="0">
                <a:ea typeface="Calibri"/>
                <a:cs typeface="Times New Roman"/>
              </a:rPr>
              <a:t> </a:t>
            </a:r>
            <a:br>
              <a:rPr lang="en-US" sz="4400" dirty="0"/>
            </a:br>
            <a:br>
              <a:rPr lang="he-IL" sz="4400" dirty="0"/>
            </a:br>
            <a:endParaRPr lang="he-IL" sz="2000" dirty="0">
              <a:cs typeface="+mn-cs"/>
            </a:endParaRPr>
          </a:p>
        </p:txBody>
      </p:sp>
    </p:spTree>
    <p:extLst>
      <p:ext uri="{BB962C8B-B14F-4D97-AF65-F5344CB8AC3E}">
        <p14:creationId xmlns:p14="http://schemas.microsoft.com/office/powerpoint/2010/main" val="317029397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187624" y="1268760"/>
            <a:ext cx="6984776" cy="3970318"/>
          </a:xfrm>
          <a:prstGeom prst="rect">
            <a:avLst/>
          </a:prstGeom>
        </p:spPr>
        <p:txBody>
          <a:bodyPr wrap="square">
            <a:spAutoFit/>
          </a:bodyPr>
          <a:lstStyle/>
          <a:p>
            <a:pPr algn="ctr"/>
            <a:r>
              <a:rPr lang="he-IL" sz="6000" b="1" dirty="0">
                <a:solidFill>
                  <a:srgbClr val="009900"/>
                </a:solidFill>
              </a:rPr>
              <a:t>עמדות לגבי אופייה הרצוי של מדינת ישראל </a:t>
            </a:r>
          </a:p>
          <a:p>
            <a:pPr algn="ctr"/>
            <a:r>
              <a:rPr lang="he-IL" sz="6000" b="1" dirty="0">
                <a:solidFill>
                  <a:srgbClr val="009900"/>
                </a:solidFill>
              </a:rPr>
              <a:t> </a:t>
            </a:r>
            <a:r>
              <a:rPr lang="he-IL" sz="7200" b="1" dirty="0">
                <a:solidFill>
                  <a:srgbClr val="009900"/>
                </a:solidFill>
              </a:rPr>
              <a:t>ההיבט הלאומי</a:t>
            </a:r>
          </a:p>
        </p:txBody>
      </p:sp>
    </p:spTree>
    <p:extLst>
      <p:ext uri="{BB962C8B-B14F-4D97-AF65-F5344CB8AC3E}">
        <p14:creationId xmlns:p14="http://schemas.microsoft.com/office/powerpoint/2010/main" val="29638546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BE9BF2B0-357B-485E-AB2D-212099FEB2F9}"/>
              </a:ext>
            </a:extLst>
          </p:cNvPr>
          <p:cNvSpPr>
            <a:spLocks noGrp="1"/>
          </p:cNvSpPr>
          <p:nvPr>
            <p:ph type="title"/>
          </p:nvPr>
        </p:nvSpPr>
        <p:spPr/>
        <p:txBody>
          <a:bodyPr/>
          <a:lstStyle/>
          <a:p>
            <a:pPr algn="ctr"/>
            <a:r>
              <a:rPr lang="he-IL" dirty="0"/>
              <a:t>למה זה מתחבר?</a:t>
            </a:r>
          </a:p>
        </p:txBody>
      </p:sp>
      <p:sp>
        <p:nvSpPr>
          <p:cNvPr id="3" name="מציין מיקום תוכן 2">
            <a:extLst>
              <a:ext uri="{FF2B5EF4-FFF2-40B4-BE49-F238E27FC236}">
                <a16:creationId xmlns:a16="http://schemas.microsoft.com/office/drawing/2014/main" id="{5D3E9B65-96F1-4D68-AF4D-23F5F99CCBD1}"/>
              </a:ext>
            </a:extLst>
          </p:cNvPr>
          <p:cNvSpPr>
            <a:spLocks noGrp="1"/>
          </p:cNvSpPr>
          <p:nvPr>
            <p:ph idx="1"/>
          </p:nvPr>
        </p:nvSpPr>
        <p:spPr/>
        <p:txBody>
          <a:bodyPr>
            <a:normAutofit fontScale="77500" lnSpcReduction="20000"/>
          </a:bodyPr>
          <a:lstStyle/>
          <a:p>
            <a:pPr>
              <a:lnSpc>
                <a:spcPct val="200000"/>
              </a:lnSpc>
            </a:pPr>
            <a:r>
              <a:rPr lang="he-IL" dirty="0">
                <a:solidFill>
                  <a:schemeClr val="bg2">
                    <a:lumMod val="10000"/>
                  </a:schemeClr>
                </a:solidFill>
              </a:rPr>
              <a:t>לצמיחתו של </a:t>
            </a:r>
            <a:r>
              <a:rPr lang="he-IL" b="1" dirty="0">
                <a:solidFill>
                  <a:schemeClr val="bg2">
                    <a:lumMod val="10000"/>
                  </a:schemeClr>
                </a:solidFill>
              </a:rPr>
              <a:t>הרעיון הלאומי </a:t>
            </a:r>
          </a:p>
          <a:p>
            <a:pPr>
              <a:lnSpc>
                <a:spcPct val="200000"/>
              </a:lnSpc>
            </a:pPr>
            <a:r>
              <a:rPr lang="he-IL" dirty="0">
                <a:solidFill>
                  <a:schemeClr val="bg2">
                    <a:lumMod val="10000"/>
                  </a:schemeClr>
                </a:solidFill>
              </a:rPr>
              <a:t>לסוגי </a:t>
            </a:r>
            <a:r>
              <a:rPr lang="he-IL" b="1" dirty="0">
                <a:solidFill>
                  <a:schemeClr val="bg2">
                    <a:lumMod val="10000"/>
                  </a:schemeClr>
                </a:solidFill>
              </a:rPr>
              <a:t>קבוצות אתניות - תרבותיות</a:t>
            </a:r>
            <a:r>
              <a:rPr lang="he-IL" dirty="0">
                <a:solidFill>
                  <a:schemeClr val="bg2">
                    <a:lumMod val="10000"/>
                  </a:schemeClr>
                </a:solidFill>
              </a:rPr>
              <a:t>, אלו המעוניינות במדינה ריבונית </a:t>
            </a:r>
            <a:br>
              <a:rPr lang="en-US" dirty="0">
                <a:solidFill>
                  <a:schemeClr val="bg2">
                    <a:lumMod val="10000"/>
                  </a:schemeClr>
                </a:solidFill>
              </a:rPr>
            </a:br>
            <a:r>
              <a:rPr lang="he-IL" dirty="0">
                <a:solidFill>
                  <a:schemeClr val="bg2">
                    <a:lumMod val="10000"/>
                  </a:schemeClr>
                </a:solidFill>
              </a:rPr>
              <a:t>וכאלו שלאו דווקא.</a:t>
            </a:r>
          </a:p>
          <a:p>
            <a:pPr>
              <a:lnSpc>
                <a:spcPct val="200000"/>
              </a:lnSpc>
            </a:pPr>
            <a:r>
              <a:rPr lang="he-IL" dirty="0">
                <a:solidFill>
                  <a:schemeClr val="bg2">
                    <a:lumMod val="10000"/>
                  </a:schemeClr>
                </a:solidFill>
              </a:rPr>
              <a:t>לסוגי </a:t>
            </a:r>
            <a:r>
              <a:rPr lang="he-IL" b="1" dirty="0">
                <a:solidFill>
                  <a:schemeClr val="bg2">
                    <a:lumMod val="10000"/>
                  </a:schemeClr>
                </a:solidFill>
              </a:rPr>
              <a:t>לאומיות </a:t>
            </a:r>
            <a:r>
              <a:rPr lang="he-IL" dirty="0">
                <a:solidFill>
                  <a:schemeClr val="bg2">
                    <a:lumMod val="10000"/>
                  </a:schemeClr>
                </a:solidFill>
              </a:rPr>
              <a:t>(לאומיות אתנית - תרבותית, לאומיות אזרחית)</a:t>
            </a:r>
          </a:p>
          <a:p>
            <a:pPr>
              <a:lnSpc>
                <a:spcPct val="200000"/>
              </a:lnSpc>
            </a:pPr>
            <a:r>
              <a:rPr lang="he-IL" dirty="0">
                <a:solidFill>
                  <a:schemeClr val="bg2">
                    <a:lumMod val="10000"/>
                  </a:schemeClr>
                </a:solidFill>
              </a:rPr>
              <a:t>לסוגי </a:t>
            </a:r>
            <a:r>
              <a:rPr lang="he-IL" b="1" dirty="0">
                <a:solidFill>
                  <a:schemeClr val="bg2">
                    <a:lumMod val="10000"/>
                  </a:schemeClr>
                </a:solidFill>
              </a:rPr>
              <a:t>מדינות לאום </a:t>
            </a:r>
            <a:r>
              <a:rPr lang="he-IL" dirty="0">
                <a:solidFill>
                  <a:schemeClr val="bg2">
                    <a:lumMod val="10000"/>
                  </a:schemeClr>
                </a:solidFill>
              </a:rPr>
              <a:t>(מדינת לאום אתנית - תרבותית, מדינה דו לאומית/רב לאומית, </a:t>
            </a:r>
            <a:br>
              <a:rPr lang="en-US" dirty="0">
                <a:solidFill>
                  <a:schemeClr val="bg2">
                    <a:lumMod val="10000"/>
                  </a:schemeClr>
                </a:solidFill>
              </a:rPr>
            </a:br>
            <a:r>
              <a:rPr lang="he-IL" dirty="0">
                <a:solidFill>
                  <a:schemeClr val="bg2">
                    <a:lumMod val="10000"/>
                  </a:schemeClr>
                </a:solidFill>
              </a:rPr>
              <a:t>מדינת לאום רב תרבותית, מדינת לאום אזרחית).</a:t>
            </a:r>
          </a:p>
          <a:p>
            <a:pPr>
              <a:lnSpc>
                <a:spcPct val="200000"/>
              </a:lnSpc>
            </a:pPr>
            <a:r>
              <a:rPr lang="he-IL" dirty="0">
                <a:solidFill>
                  <a:schemeClr val="bg2">
                    <a:lumMod val="10000"/>
                  </a:schemeClr>
                </a:solidFill>
              </a:rPr>
              <a:t>לאתגר החברה הישראלית - </a:t>
            </a:r>
            <a:r>
              <a:rPr lang="he-IL" b="1" dirty="0">
                <a:solidFill>
                  <a:schemeClr val="bg2">
                    <a:lumMod val="10000"/>
                  </a:schemeClr>
                </a:solidFill>
              </a:rPr>
              <a:t>השסע הלאומי</a:t>
            </a:r>
          </a:p>
          <a:p>
            <a:endParaRPr lang="he-IL" dirty="0"/>
          </a:p>
        </p:txBody>
      </p:sp>
    </p:spTree>
    <p:extLst>
      <p:ext uri="{BB962C8B-B14F-4D97-AF65-F5344CB8AC3E}">
        <p14:creationId xmlns:p14="http://schemas.microsoft.com/office/powerpoint/2010/main" val="20320063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מלבן 3"/>
          <p:cNvSpPr/>
          <p:nvPr/>
        </p:nvSpPr>
        <p:spPr>
          <a:xfrm>
            <a:off x="1331641" y="476676"/>
            <a:ext cx="6984776" cy="3785652"/>
          </a:xfrm>
          <a:prstGeom prst="rect">
            <a:avLst/>
          </a:prstGeom>
        </p:spPr>
        <p:txBody>
          <a:bodyPr wrap="square">
            <a:spAutoFit/>
          </a:bodyPr>
          <a:lstStyle/>
          <a:p>
            <a:pPr algn="ctr"/>
            <a:r>
              <a:rPr lang="he-IL" sz="6000" b="1" dirty="0">
                <a:solidFill>
                  <a:srgbClr val="009900"/>
                </a:solidFill>
              </a:rPr>
              <a:t>עמדות לגבי אופייה הרצוי של מדינת ישראל </a:t>
            </a:r>
          </a:p>
          <a:p>
            <a:pPr algn="ctr"/>
            <a:r>
              <a:rPr lang="he-IL" sz="6000" b="1" dirty="0">
                <a:solidFill>
                  <a:srgbClr val="009900"/>
                </a:solidFill>
              </a:rPr>
              <a:t> ההיבט הלאומי</a:t>
            </a:r>
          </a:p>
        </p:txBody>
      </p:sp>
      <p:sp>
        <p:nvSpPr>
          <p:cNvPr id="5" name="מלבן 4"/>
          <p:cNvSpPr/>
          <p:nvPr/>
        </p:nvSpPr>
        <p:spPr>
          <a:xfrm>
            <a:off x="1637928" y="4941168"/>
            <a:ext cx="5868144" cy="1200329"/>
          </a:xfrm>
          <a:prstGeom prst="rect">
            <a:avLst/>
          </a:prstGeom>
        </p:spPr>
        <p:txBody>
          <a:bodyPr wrap="square">
            <a:spAutoFit/>
          </a:bodyPr>
          <a:lstStyle/>
          <a:p>
            <a:pPr marL="342900" indent="-342900">
              <a:buFont typeface="Arial" panose="020B0604020202020204" pitchFamily="34" charset="0"/>
              <a:buChar char="•"/>
            </a:pPr>
            <a:r>
              <a:rPr lang="he-IL" dirty="0">
                <a:solidFill>
                  <a:srgbClr val="000000"/>
                </a:solidFill>
              </a:rPr>
              <a:t>מהי הזהות הלאומית שישראל אמורה למממש ולבטא בסמליה, במוסדותיה ובחוקיה.</a:t>
            </a:r>
          </a:p>
          <a:p>
            <a:pPr marL="342900" indent="-342900">
              <a:buFont typeface="Arial" panose="020B0604020202020204" pitchFamily="34" charset="0"/>
              <a:buChar char="•"/>
            </a:pPr>
            <a:endParaRPr lang="he-IL" dirty="0">
              <a:solidFill>
                <a:srgbClr val="000000"/>
              </a:solidFill>
            </a:endParaRPr>
          </a:p>
          <a:p>
            <a:pPr marL="342900" indent="-342900">
              <a:buFont typeface="Arial" panose="020B0604020202020204" pitchFamily="34" charset="0"/>
              <a:buChar char="•"/>
            </a:pPr>
            <a:r>
              <a:rPr lang="he-IL" dirty="0">
                <a:solidFill>
                  <a:srgbClr val="000000"/>
                </a:solidFill>
              </a:rPr>
              <a:t>כמה המדינה צריכה להיות שוויונית (דמוקרטית)</a:t>
            </a:r>
          </a:p>
        </p:txBody>
      </p:sp>
    </p:spTree>
    <p:extLst>
      <p:ext uri="{BB962C8B-B14F-4D97-AF65-F5344CB8AC3E}">
        <p14:creationId xmlns:p14="http://schemas.microsoft.com/office/powerpoint/2010/main" val="306815096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txBox="1">
            <a:spLocks/>
          </p:cNvSpPr>
          <p:nvPr/>
        </p:nvSpPr>
        <p:spPr>
          <a:xfrm>
            <a:off x="938758" y="382385"/>
            <a:ext cx="7633742" cy="1492132"/>
          </a:xfrm>
          <a:prstGeom prst="rect">
            <a:avLst/>
          </a:prstGeom>
        </p:spPr>
        <p:txBody>
          <a:bodyPr/>
          <a:lst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he-IL" sz="5400" b="1" dirty="0">
                <a:solidFill>
                  <a:srgbClr val="009900"/>
                </a:solidFill>
              </a:rPr>
              <a:t>הזהות הלאומית </a:t>
            </a:r>
            <a:br>
              <a:rPr lang="en-US" sz="4800" dirty="0">
                <a:solidFill>
                  <a:srgbClr val="009900"/>
                </a:solidFill>
              </a:rPr>
            </a:br>
            <a:r>
              <a:rPr lang="he-IL" sz="4800" dirty="0">
                <a:solidFill>
                  <a:srgbClr val="009900"/>
                </a:solidFill>
              </a:rPr>
              <a:t>של המדינה</a:t>
            </a:r>
            <a:endParaRPr lang="he-IL" dirty="0">
              <a:solidFill>
                <a:srgbClr val="009900"/>
              </a:solidFill>
            </a:endParaRPr>
          </a:p>
        </p:txBody>
      </p:sp>
      <p:sp>
        <p:nvSpPr>
          <p:cNvPr id="12" name="הסבר חץ למעלה 11"/>
          <p:cNvSpPr/>
          <p:nvPr/>
        </p:nvSpPr>
        <p:spPr>
          <a:xfrm>
            <a:off x="3229854" y="4157239"/>
            <a:ext cx="1493990" cy="1666507"/>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מדינה דו-לאומית דמוקרטית </a:t>
            </a:r>
          </a:p>
        </p:txBody>
      </p:sp>
      <p:sp>
        <p:nvSpPr>
          <p:cNvPr id="13" name="הסבר חץ למעלה 12"/>
          <p:cNvSpPr/>
          <p:nvPr/>
        </p:nvSpPr>
        <p:spPr>
          <a:xfrm>
            <a:off x="4882477" y="4163772"/>
            <a:ext cx="1776389" cy="166650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 .מדינת </a:t>
            </a:r>
            <a:r>
              <a:rPr lang="he-IL" dirty="0">
                <a:solidFill>
                  <a:srgbClr val="FFC000"/>
                </a:solidFill>
              </a:rPr>
              <a:t>לאום יהודית אתנית -תרבותית </a:t>
            </a:r>
            <a:r>
              <a:rPr lang="he-IL" dirty="0">
                <a:solidFill>
                  <a:srgbClr val="00B0F0"/>
                </a:solidFill>
              </a:rPr>
              <a:t>דמוקרטית</a:t>
            </a:r>
          </a:p>
        </p:txBody>
      </p:sp>
      <p:sp>
        <p:nvSpPr>
          <p:cNvPr id="14" name="הסבר חץ למעלה 13"/>
          <p:cNvSpPr/>
          <p:nvPr/>
        </p:nvSpPr>
        <p:spPr>
          <a:xfrm>
            <a:off x="6797011" y="4143221"/>
            <a:ext cx="1775489" cy="1680525"/>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מדינת </a:t>
            </a:r>
            <a:r>
              <a:rPr lang="he-IL" dirty="0">
                <a:solidFill>
                  <a:srgbClr val="FFC000"/>
                </a:solidFill>
              </a:rPr>
              <a:t>לאום יהודית אתנית – תרבותית </a:t>
            </a:r>
          </a:p>
          <a:p>
            <a:pPr algn="ctr" defTabSz="457200"/>
            <a:r>
              <a:rPr lang="he-IL" dirty="0">
                <a:solidFill>
                  <a:srgbClr val="FF0000"/>
                </a:solidFill>
              </a:rPr>
              <a:t>לא דמוקרטית</a:t>
            </a:r>
          </a:p>
        </p:txBody>
      </p:sp>
      <p:sp>
        <p:nvSpPr>
          <p:cNvPr id="17" name="חץ שמאלה-ימינה 16"/>
          <p:cNvSpPr/>
          <p:nvPr/>
        </p:nvSpPr>
        <p:spPr>
          <a:xfrm>
            <a:off x="1156686" y="3189028"/>
            <a:ext cx="7277669" cy="1022456"/>
          </a:xfrm>
          <a:prstGeom prst="leftRightArrow">
            <a:avLst/>
          </a:prstGeom>
          <a:gradFill flip="none" rotWithShape="1">
            <a:gsLst>
              <a:gs pos="0">
                <a:schemeClr val="tx1"/>
              </a:gs>
              <a:gs pos="73000">
                <a:srgbClr val="92D050"/>
              </a:gs>
              <a:gs pos="100000">
                <a:srgbClr val="C6E6A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7" name="הסבר חץ למעלה 11">
            <a:extLst>
              <a:ext uri="{FF2B5EF4-FFF2-40B4-BE49-F238E27FC236}">
                <a16:creationId xmlns:a16="http://schemas.microsoft.com/office/drawing/2014/main" id="{4E55B786-B525-4956-A6D9-EBA9F2E83567}"/>
              </a:ext>
            </a:extLst>
          </p:cNvPr>
          <p:cNvSpPr/>
          <p:nvPr/>
        </p:nvSpPr>
        <p:spPr>
          <a:xfrm>
            <a:off x="1597719" y="4120828"/>
            <a:ext cx="1493990" cy="1666507"/>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מדינת לאום אזרחית דמוקרטית </a:t>
            </a:r>
          </a:p>
        </p:txBody>
      </p:sp>
      <p:sp>
        <p:nvSpPr>
          <p:cNvPr id="2" name="חץ: סוגר זוויתי 1">
            <a:extLst>
              <a:ext uri="{FF2B5EF4-FFF2-40B4-BE49-F238E27FC236}">
                <a16:creationId xmlns:a16="http://schemas.microsoft.com/office/drawing/2014/main" id="{5F2FD08E-5561-4D1D-90EB-D3C490621D8B}"/>
              </a:ext>
            </a:extLst>
          </p:cNvPr>
          <p:cNvSpPr/>
          <p:nvPr/>
        </p:nvSpPr>
        <p:spPr>
          <a:xfrm rot="5400000">
            <a:off x="7540738" y="5992655"/>
            <a:ext cx="288032" cy="201283"/>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schemeClr val="tx1"/>
              </a:solidFill>
            </a:endParaRPr>
          </a:p>
        </p:txBody>
      </p:sp>
      <p:sp>
        <p:nvSpPr>
          <p:cNvPr id="5" name="תיבת טקסט 4">
            <a:extLst>
              <a:ext uri="{FF2B5EF4-FFF2-40B4-BE49-F238E27FC236}">
                <a16:creationId xmlns:a16="http://schemas.microsoft.com/office/drawing/2014/main" id="{E3870DFE-0C73-4A9A-A47D-983A146CB4C5}"/>
              </a:ext>
            </a:extLst>
          </p:cNvPr>
          <p:cNvSpPr txBox="1"/>
          <p:nvPr/>
        </p:nvSpPr>
        <p:spPr>
          <a:xfrm>
            <a:off x="7049720" y="6294513"/>
            <a:ext cx="1270067" cy="461665"/>
          </a:xfrm>
          <a:prstGeom prst="rect">
            <a:avLst/>
          </a:prstGeom>
          <a:noFill/>
        </p:spPr>
        <p:txBody>
          <a:bodyPr wrap="square" rtlCol="1">
            <a:spAutoFit/>
          </a:bodyPr>
          <a:lstStyle/>
          <a:p>
            <a:pPr algn="ctr"/>
            <a:r>
              <a:rPr lang="he-IL" sz="1200" dirty="0"/>
              <a:t>מדינה יהודית</a:t>
            </a:r>
          </a:p>
          <a:p>
            <a:pPr algn="ctr"/>
            <a:r>
              <a:rPr lang="he-IL" sz="1200" dirty="0"/>
              <a:t>לא דמוקרטית</a:t>
            </a:r>
          </a:p>
        </p:txBody>
      </p:sp>
      <p:pic>
        <p:nvPicPr>
          <p:cNvPr id="6" name="תמונה 5">
            <a:extLst>
              <a:ext uri="{FF2B5EF4-FFF2-40B4-BE49-F238E27FC236}">
                <a16:creationId xmlns:a16="http://schemas.microsoft.com/office/drawing/2014/main" id="{61E71AF7-2BF2-436D-B8D1-B058B22D00E3}"/>
              </a:ext>
            </a:extLst>
          </p:cNvPr>
          <p:cNvPicPr>
            <a:picLocks noChangeAspect="1"/>
          </p:cNvPicPr>
          <p:nvPr/>
        </p:nvPicPr>
        <p:blipFill>
          <a:blip r:embed="rId2"/>
          <a:stretch>
            <a:fillRect/>
          </a:stretch>
        </p:blipFill>
        <p:spPr>
          <a:xfrm>
            <a:off x="2170525" y="5830995"/>
            <a:ext cx="213378" cy="317019"/>
          </a:xfrm>
          <a:prstGeom prst="rect">
            <a:avLst/>
          </a:prstGeom>
        </p:spPr>
      </p:pic>
      <p:sp>
        <p:nvSpPr>
          <p:cNvPr id="8" name="תיבת טקסט 7">
            <a:extLst>
              <a:ext uri="{FF2B5EF4-FFF2-40B4-BE49-F238E27FC236}">
                <a16:creationId xmlns:a16="http://schemas.microsoft.com/office/drawing/2014/main" id="{711F90BD-3157-4971-87F3-E14E68FCBF51}"/>
              </a:ext>
            </a:extLst>
          </p:cNvPr>
          <p:cNvSpPr txBox="1"/>
          <p:nvPr/>
        </p:nvSpPr>
        <p:spPr>
          <a:xfrm>
            <a:off x="1602136" y="6191674"/>
            <a:ext cx="1270067" cy="461665"/>
          </a:xfrm>
          <a:prstGeom prst="rect">
            <a:avLst/>
          </a:prstGeom>
          <a:noFill/>
        </p:spPr>
        <p:txBody>
          <a:bodyPr wrap="square" rtlCol="1">
            <a:spAutoFit/>
          </a:bodyPr>
          <a:lstStyle/>
          <a:p>
            <a:r>
              <a:rPr lang="he-IL" sz="1200" dirty="0"/>
              <a:t>מדינה דמוקרטית</a:t>
            </a:r>
          </a:p>
          <a:p>
            <a:pPr algn="ctr"/>
            <a:r>
              <a:rPr lang="he-IL" sz="1200" dirty="0"/>
              <a:t>לא יהודית</a:t>
            </a:r>
          </a:p>
        </p:txBody>
      </p:sp>
    </p:spTree>
    <p:extLst>
      <p:ext uri="{BB962C8B-B14F-4D97-AF65-F5344CB8AC3E}">
        <p14:creationId xmlns:p14="http://schemas.microsoft.com/office/powerpoint/2010/main" val="38461904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1.04167E-6 -3.33333E-6 L -0.00052 -0.54166 " pathEditMode="relative" rAng="0" ptsTypes="AA">
                                      <p:cBhvr>
                                        <p:cTn id="9" dur="2000" fill="hold"/>
                                        <p:tgtEl>
                                          <p:spTgt spid="17"/>
                                        </p:tgtEl>
                                        <p:attrNameLst>
                                          <p:attrName>ppt_x</p:attrName>
                                          <p:attrName>ppt_y</p:attrName>
                                        </p:attrNameLst>
                                      </p:cBhvr>
                                      <p:rCtr x="-26" y="-27083"/>
                                    </p:animMotion>
                                  </p:childTnLst>
                                </p:cTn>
                              </p:par>
                              <p:par>
                                <p:cTn id="10" presetID="42" presetClass="path" presetSubtype="0" accel="50000" decel="50000" fill="hold" grpId="0" nodeType="withEffect">
                                  <p:stCondLst>
                                    <p:cond delay="0"/>
                                  </p:stCondLst>
                                  <p:childTnLst>
                                    <p:animMotion origin="layout" path="M 2.5E-6 1.48148E-6 L -0.00052 -0.57616 " pathEditMode="relative" rAng="0" ptsTypes="AA">
                                      <p:cBhvr>
                                        <p:cTn id="11" dur="2000" fill="hold"/>
                                        <p:tgtEl>
                                          <p:spTgt spid="12"/>
                                        </p:tgtEl>
                                        <p:attrNameLst>
                                          <p:attrName>ppt_x</p:attrName>
                                          <p:attrName>ppt_y</p:attrName>
                                        </p:attrNameLst>
                                      </p:cBhvr>
                                      <p:rCtr x="-26" y="-28819"/>
                                    </p:animMotion>
                                  </p:childTnLst>
                                </p:cTn>
                              </p:par>
                              <p:par>
                                <p:cTn id="12" presetID="42" presetClass="path" presetSubtype="0" accel="50000" decel="50000" fill="hold" grpId="0" nodeType="withEffect">
                                  <p:stCondLst>
                                    <p:cond delay="0"/>
                                  </p:stCondLst>
                                  <p:childTnLst>
                                    <p:animMotion origin="layout" path="M 8.33333E-7 0 L 0.00039 -0.57431 " pathEditMode="relative" rAng="0" ptsTypes="AA">
                                      <p:cBhvr>
                                        <p:cTn id="13" dur="2000" fill="hold"/>
                                        <p:tgtEl>
                                          <p:spTgt spid="13"/>
                                        </p:tgtEl>
                                        <p:attrNameLst>
                                          <p:attrName>ppt_x</p:attrName>
                                          <p:attrName>ppt_y</p:attrName>
                                        </p:attrNameLst>
                                      </p:cBhvr>
                                      <p:rCtr x="13" y="-28727"/>
                                    </p:animMotion>
                                  </p:childTnLst>
                                </p:cTn>
                              </p:par>
                              <p:par>
                                <p:cTn id="14" presetID="42" presetClass="path" presetSubtype="0" accel="50000" decel="50000" fill="hold" grpId="0" nodeType="withEffect">
                                  <p:stCondLst>
                                    <p:cond delay="0"/>
                                  </p:stCondLst>
                                  <p:childTnLst>
                                    <p:animMotion origin="layout" path="M 0 -2.96296E-6 L 0.00013 -0.57477 " pathEditMode="relative" rAng="0" ptsTypes="AA">
                                      <p:cBhvr>
                                        <p:cTn id="15" dur="2000" fill="hold"/>
                                        <p:tgtEl>
                                          <p:spTgt spid="14"/>
                                        </p:tgtEl>
                                        <p:attrNameLst>
                                          <p:attrName>ppt_x</p:attrName>
                                          <p:attrName>ppt_y</p:attrName>
                                        </p:attrNameLst>
                                      </p:cBhvr>
                                      <p:rCtr x="0" y="-28750"/>
                                    </p:animMotion>
                                  </p:childTnLst>
                                </p:cTn>
                              </p:par>
                              <p:par>
                                <p:cTn id="16" presetID="42" presetClass="path" presetSubtype="0" accel="50000" decel="50000" fill="hold" grpId="0" nodeType="withEffect">
                                  <p:stCondLst>
                                    <p:cond delay="0"/>
                                  </p:stCondLst>
                                  <p:childTnLst>
                                    <p:animMotion origin="layout" path="M 2.5E-6 1.48148E-6 L -0.00052 -0.57616 " pathEditMode="relative" rAng="0" ptsTypes="AA">
                                      <p:cBhvr>
                                        <p:cTn id="17" dur="2000" fill="hold"/>
                                        <p:tgtEl>
                                          <p:spTgt spid="7"/>
                                        </p:tgtEl>
                                        <p:attrNameLst>
                                          <p:attrName>ppt_x</p:attrName>
                                          <p:attrName>ppt_y</p:attrName>
                                        </p:attrNameLst>
                                      </p:cBhvr>
                                      <p:rCtr x="-26" y="-2881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P spid="17" grpId="0" animBg="1"/>
      <p:bldP spid="7"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חץ שמאלה-ימינה 23"/>
          <p:cNvSpPr/>
          <p:nvPr/>
        </p:nvSpPr>
        <p:spPr>
          <a:xfrm>
            <a:off x="1156665" y="-512113"/>
            <a:ext cx="7277669" cy="1022456"/>
          </a:xfrm>
          <a:prstGeom prst="leftRightArrow">
            <a:avLst/>
          </a:prstGeom>
          <a:gradFill flip="none" rotWithShape="1">
            <a:gsLst>
              <a:gs pos="0">
                <a:schemeClr val="tx1"/>
              </a:gs>
              <a:gs pos="73000">
                <a:srgbClr val="92D050"/>
              </a:gs>
              <a:gs pos="100000">
                <a:srgbClr val="C6E6A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9" name="הסבר חץ למעלה 22">
            <a:extLst>
              <a:ext uri="{FF2B5EF4-FFF2-40B4-BE49-F238E27FC236}">
                <a16:creationId xmlns:a16="http://schemas.microsoft.com/office/drawing/2014/main" id="{C295EA97-5E50-4E98-AA01-A8B457DB3BA1}"/>
              </a:ext>
            </a:extLst>
          </p:cNvPr>
          <p:cNvSpPr/>
          <p:nvPr/>
        </p:nvSpPr>
        <p:spPr>
          <a:xfrm>
            <a:off x="6788992" y="343988"/>
            <a:ext cx="1631463"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b="1" dirty="0">
                <a:solidFill>
                  <a:schemeClr val="accent6">
                    <a:lumMod val="50000"/>
                  </a:schemeClr>
                </a:solidFill>
              </a:rPr>
              <a:t>מדינת לאום יהודית אתנית – תרבותית </a:t>
            </a:r>
          </a:p>
          <a:p>
            <a:pPr algn="ctr" defTabSz="457200"/>
            <a:r>
              <a:rPr lang="he-IL" b="1" dirty="0">
                <a:solidFill>
                  <a:schemeClr val="accent6">
                    <a:lumMod val="50000"/>
                  </a:schemeClr>
                </a:solidFill>
              </a:rPr>
              <a:t>לא דמוקרטית</a:t>
            </a:r>
          </a:p>
        </p:txBody>
      </p:sp>
      <p:sp>
        <p:nvSpPr>
          <p:cNvPr id="10" name="הסבר חץ למעלה 11">
            <a:extLst>
              <a:ext uri="{FF2B5EF4-FFF2-40B4-BE49-F238E27FC236}">
                <a16:creationId xmlns:a16="http://schemas.microsoft.com/office/drawing/2014/main" id="{202B8883-6171-4296-91A0-CCB4C06C3E4C}"/>
              </a:ext>
            </a:extLst>
          </p:cNvPr>
          <p:cNvSpPr/>
          <p:nvPr/>
        </p:nvSpPr>
        <p:spPr>
          <a:xfrm>
            <a:off x="3078010" y="314158"/>
            <a:ext cx="1493990" cy="140799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bg1">
                    <a:lumMod val="65000"/>
                  </a:schemeClr>
                </a:solidFill>
              </a:rPr>
              <a:t>מדינה דו-לאומית דמוקרטית </a:t>
            </a:r>
          </a:p>
        </p:txBody>
      </p:sp>
      <p:sp>
        <p:nvSpPr>
          <p:cNvPr id="11" name="הסבר חץ למעלה 11">
            <a:extLst>
              <a:ext uri="{FF2B5EF4-FFF2-40B4-BE49-F238E27FC236}">
                <a16:creationId xmlns:a16="http://schemas.microsoft.com/office/drawing/2014/main" id="{316BA343-1B32-4C33-9506-BD893C1AEBB8}"/>
              </a:ext>
            </a:extLst>
          </p:cNvPr>
          <p:cNvSpPr/>
          <p:nvPr/>
        </p:nvSpPr>
        <p:spPr>
          <a:xfrm>
            <a:off x="1315513" y="334193"/>
            <a:ext cx="1493990" cy="1407999"/>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bg1">
                    <a:lumMod val="65000"/>
                  </a:schemeClr>
                </a:solidFill>
              </a:rPr>
              <a:t>מדינת לאום אזרחית דמוקרטית </a:t>
            </a:r>
          </a:p>
        </p:txBody>
      </p:sp>
      <p:sp>
        <p:nvSpPr>
          <p:cNvPr id="12" name="הסבר חץ למעלה 12">
            <a:extLst>
              <a:ext uri="{FF2B5EF4-FFF2-40B4-BE49-F238E27FC236}">
                <a16:creationId xmlns:a16="http://schemas.microsoft.com/office/drawing/2014/main" id="{D5EA993E-AEA0-4C8B-B6E7-200435B687C5}"/>
              </a:ext>
            </a:extLst>
          </p:cNvPr>
          <p:cNvSpPr/>
          <p:nvPr/>
        </p:nvSpPr>
        <p:spPr>
          <a:xfrm>
            <a:off x="4840507" y="383610"/>
            <a:ext cx="1728183"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bg1">
                    <a:lumMod val="65000"/>
                  </a:schemeClr>
                </a:solidFill>
              </a:rPr>
              <a:t>מדינת לאום יהודית אתנית -תרבותית דמוקרטית</a:t>
            </a:r>
          </a:p>
        </p:txBody>
      </p:sp>
      <p:sp>
        <p:nvSpPr>
          <p:cNvPr id="15" name="מלבן 14">
            <a:extLst>
              <a:ext uri="{FF2B5EF4-FFF2-40B4-BE49-F238E27FC236}">
                <a16:creationId xmlns:a16="http://schemas.microsoft.com/office/drawing/2014/main" id="{E1183BB9-6D3D-4664-AB3E-E30C22E0F75B}"/>
              </a:ext>
            </a:extLst>
          </p:cNvPr>
          <p:cNvSpPr/>
          <p:nvPr/>
        </p:nvSpPr>
        <p:spPr>
          <a:xfrm>
            <a:off x="4067944" y="1923384"/>
            <a:ext cx="4755363" cy="4770537"/>
          </a:xfrm>
          <a:prstGeom prst="rect">
            <a:avLst/>
          </a:prstGeom>
        </p:spPr>
        <p:txBody>
          <a:bodyPr wrap="square">
            <a:spAutoFit/>
          </a:bodyPr>
          <a:lstStyle/>
          <a:p>
            <a:pPr marL="285750" indent="-285750">
              <a:buFont typeface="Arial" panose="020B0604020202020204" pitchFamily="34" charset="0"/>
              <a:buChar char="•"/>
            </a:pPr>
            <a:r>
              <a:rPr lang="he-IL" sz="1600" dirty="0">
                <a:solidFill>
                  <a:schemeClr val="accent6">
                    <a:lumMod val="50000"/>
                  </a:schemeClr>
                </a:solidFill>
              </a:rPr>
              <a:t>ישראל מזוהה ברמה הקולקטיבית </a:t>
            </a:r>
            <a:r>
              <a:rPr lang="he-IL" sz="1600" dirty="0">
                <a:solidFill>
                  <a:srgbClr val="0070C0"/>
                </a:solidFill>
              </a:rPr>
              <a:t>עם לאום אתני-תרבותי יהודי</a:t>
            </a:r>
            <a:r>
              <a:rPr lang="he-IL" sz="1600" dirty="0">
                <a:solidFill>
                  <a:schemeClr val="accent6">
                    <a:lumMod val="50000"/>
                  </a:schemeClr>
                </a:solidFill>
              </a:rPr>
              <a:t> ומבטאת את </a:t>
            </a:r>
            <a:r>
              <a:rPr lang="he-IL" sz="1600" dirty="0">
                <a:solidFill>
                  <a:srgbClr val="0070C0"/>
                </a:solidFill>
              </a:rPr>
              <a:t>זכותו להגדרה עצמית לאומית.</a:t>
            </a:r>
          </a:p>
          <a:p>
            <a:pPr marL="285750" indent="-285750">
              <a:buFont typeface="Arial" panose="020B0604020202020204" pitchFamily="34" charset="0"/>
              <a:buChar char="•"/>
            </a:pPr>
            <a:endParaRPr lang="he-IL" sz="1600" dirty="0">
              <a:solidFill>
                <a:schemeClr val="accent6">
                  <a:lumMod val="50000"/>
                </a:schemeClr>
              </a:solidFill>
            </a:endParaRPr>
          </a:p>
          <a:p>
            <a:pPr marL="285750" indent="-285750">
              <a:buFont typeface="Arial" panose="020B0604020202020204" pitchFamily="34" charset="0"/>
              <a:buChar char="•"/>
            </a:pPr>
            <a:r>
              <a:rPr lang="he-IL" sz="1600" dirty="0">
                <a:solidFill>
                  <a:schemeClr val="accent6">
                    <a:lumMod val="50000"/>
                  </a:schemeClr>
                </a:solidFill>
              </a:rPr>
              <a:t>במדיניות </a:t>
            </a:r>
            <a:r>
              <a:rPr lang="he-IL" sz="1600" dirty="0">
                <a:solidFill>
                  <a:srgbClr val="0070C0"/>
                </a:solidFill>
              </a:rPr>
              <a:t>ההגירה יש העדפה ללאום היהודי.</a:t>
            </a:r>
          </a:p>
          <a:p>
            <a:pPr marL="285750" indent="-285750">
              <a:buFont typeface="Arial" panose="020B0604020202020204" pitchFamily="34" charset="0"/>
              <a:buChar char="•"/>
            </a:pPr>
            <a:endParaRPr lang="he-IL" sz="1600" dirty="0">
              <a:solidFill>
                <a:schemeClr val="accent6">
                  <a:lumMod val="50000"/>
                </a:schemeClr>
              </a:solidFill>
            </a:endParaRPr>
          </a:p>
          <a:p>
            <a:pPr marL="285750" indent="-285750">
              <a:buFont typeface="Arial" panose="020B0604020202020204" pitchFamily="34" charset="0"/>
              <a:buChar char="•"/>
            </a:pPr>
            <a:r>
              <a:rPr lang="he-IL" sz="1600" dirty="0">
                <a:solidFill>
                  <a:srgbClr val="0070C0"/>
                </a:solidFill>
              </a:rPr>
              <a:t>הסמלים, המועדים הרשמיים, החוקים ומוסדות המדינה נותנים ביטוי ליסודות האתניים-תרבותיים היהודיים </a:t>
            </a:r>
            <a:r>
              <a:rPr lang="he-IL" sz="1600" dirty="0">
                <a:solidFill>
                  <a:schemeClr val="accent6">
                    <a:lumMod val="50000"/>
                  </a:schemeClr>
                </a:solidFill>
              </a:rPr>
              <a:t>(מוצא, שפה, תרבות, היסטוריה, מורשת ודת)</a:t>
            </a:r>
          </a:p>
          <a:p>
            <a:pPr marL="285750" indent="-285750">
              <a:buFont typeface="Arial" panose="020B0604020202020204" pitchFamily="34" charset="0"/>
              <a:buChar char="•"/>
            </a:pPr>
            <a:endParaRPr lang="he-IL" sz="1600" dirty="0">
              <a:solidFill>
                <a:schemeClr val="accent6">
                  <a:lumMod val="50000"/>
                </a:schemeClr>
              </a:solidFill>
            </a:endParaRPr>
          </a:p>
          <a:p>
            <a:pPr marL="285750" indent="-285750">
              <a:buFont typeface="Arial" panose="020B0604020202020204" pitchFamily="34" charset="0"/>
              <a:buChar char="•"/>
            </a:pPr>
            <a:r>
              <a:rPr lang="he-IL" sz="1600" dirty="0">
                <a:solidFill>
                  <a:schemeClr val="accent6">
                    <a:lumMod val="50000"/>
                  </a:schemeClr>
                </a:solidFill>
              </a:rPr>
              <a:t>מדינת ישראל </a:t>
            </a:r>
            <a:r>
              <a:rPr lang="he-IL" sz="1600" dirty="0"/>
              <a:t>אינה מחויבת בהכרח לשוויון זכויות מלא בין כל אזרחיה ללא הבדלי השתייכות לאומית</a:t>
            </a:r>
            <a:r>
              <a:rPr lang="he-IL" sz="1600" dirty="0">
                <a:solidFill>
                  <a:schemeClr val="accent6">
                    <a:lumMod val="50000"/>
                  </a:schemeClr>
                </a:solidFill>
              </a:rPr>
              <a:t>.</a:t>
            </a:r>
          </a:p>
          <a:p>
            <a:pPr marL="285750" indent="-285750">
              <a:buFont typeface="Arial" panose="020B0604020202020204" pitchFamily="34" charset="0"/>
              <a:buChar char="•"/>
            </a:pPr>
            <a:endParaRPr lang="he-IL" sz="1600" dirty="0">
              <a:solidFill>
                <a:schemeClr val="accent6">
                  <a:lumMod val="50000"/>
                </a:schemeClr>
              </a:solidFill>
            </a:endParaRPr>
          </a:p>
          <a:p>
            <a:pPr marL="285750" indent="-285750">
              <a:buFont typeface="Arial" panose="020B0604020202020204" pitchFamily="34" charset="0"/>
              <a:buChar char="•"/>
            </a:pPr>
            <a:r>
              <a:rPr lang="he-IL" sz="1600" dirty="0">
                <a:solidFill>
                  <a:schemeClr val="accent6">
                    <a:lumMod val="50000"/>
                  </a:schemeClr>
                </a:solidFill>
              </a:rPr>
              <a:t>בכל התנגשות או מתח בין </a:t>
            </a:r>
            <a:r>
              <a:rPr lang="he-IL" sz="1600" dirty="0">
                <a:solidFill>
                  <a:srgbClr val="0070C0"/>
                </a:solidFill>
              </a:rPr>
              <a:t>היסוד</a:t>
            </a:r>
            <a:r>
              <a:rPr lang="he-IL" sz="1600" dirty="0">
                <a:solidFill>
                  <a:schemeClr val="accent6">
                    <a:lumMod val="50000"/>
                  </a:schemeClr>
                </a:solidFill>
              </a:rPr>
              <a:t> היהודי ליסוד הדמוקרטי, </a:t>
            </a:r>
            <a:r>
              <a:rPr lang="he-IL" sz="1600" dirty="0">
                <a:solidFill>
                  <a:srgbClr val="0070C0"/>
                </a:solidFill>
              </a:rPr>
              <a:t>היהודי בהכרח יגבר.</a:t>
            </a:r>
          </a:p>
          <a:p>
            <a:pPr marL="285750" indent="-285750">
              <a:buFont typeface="Arial" panose="020B0604020202020204" pitchFamily="34" charset="0"/>
              <a:buChar char="•"/>
            </a:pPr>
            <a:endParaRPr lang="he-IL" sz="1600" dirty="0">
              <a:solidFill>
                <a:schemeClr val="accent6">
                  <a:lumMod val="50000"/>
                </a:schemeClr>
              </a:solidFill>
            </a:endParaRPr>
          </a:p>
          <a:p>
            <a:pPr marL="285750" indent="-285750">
              <a:buFont typeface="Arial" panose="020B0604020202020204" pitchFamily="34" charset="0"/>
              <a:buChar char="•"/>
            </a:pPr>
            <a:r>
              <a:rPr lang="he-IL" sz="1600" dirty="0">
                <a:solidFill>
                  <a:schemeClr val="accent6">
                    <a:lumMod val="50000"/>
                  </a:schemeClr>
                </a:solidFill>
              </a:rPr>
              <a:t>גרסתה הקיצונית של עמדה זו מבקשת לשלול את אזרחותם של אזרחי ישראל הערבים ולכונן מדינה ליהודים בלבד</a:t>
            </a:r>
          </a:p>
        </p:txBody>
      </p:sp>
      <p:pic>
        <p:nvPicPr>
          <p:cNvPr id="6" name="תמונה 5">
            <a:extLst>
              <a:ext uri="{FF2B5EF4-FFF2-40B4-BE49-F238E27FC236}">
                <a16:creationId xmlns:a16="http://schemas.microsoft.com/office/drawing/2014/main" id="{E47C3DC0-49E4-4257-9D3E-5D1400F1B9B0}"/>
              </a:ext>
            </a:extLst>
          </p:cNvPr>
          <p:cNvPicPr>
            <a:picLocks noChangeAspect="1"/>
          </p:cNvPicPr>
          <p:nvPr/>
        </p:nvPicPr>
        <p:blipFill>
          <a:blip r:embed="rId2"/>
          <a:stretch>
            <a:fillRect/>
          </a:stretch>
        </p:blipFill>
        <p:spPr>
          <a:xfrm>
            <a:off x="770481" y="2866823"/>
            <a:ext cx="3237257" cy="2883658"/>
          </a:xfrm>
          <a:prstGeom prst="rect">
            <a:avLst/>
          </a:prstGeom>
        </p:spPr>
      </p:pic>
    </p:spTree>
    <p:extLst>
      <p:ext uri="{BB962C8B-B14F-4D97-AF65-F5344CB8AC3E}">
        <p14:creationId xmlns:p14="http://schemas.microsoft.com/office/powerpoint/2010/main" val="34203086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accel="50000" decel="50000" fill="hold" grpId="0" nodeType="withEffect">
                                  <p:stCondLst>
                                    <p:cond delay="0"/>
                                  </p:stCondLst>
                                  <p:childTnLst>
                                    <p:animMotion origin="layout" path="M 2.5E-6 1.48148E-6 L -0.00052 -0.57616 " pathEditMode="relative" rAng="0" ptsTypes="AA">
                                      <p:cBhvr>
                                        <p:cTn id="6" dur="2000" fill="hold"/>
                                        <p:tgtEl>
                                          <p:spTgt spid="10"/>
                                        </p:tgtEl>
                                        <p:attrNameLst>
                                          <p:attrName>ppt_x</p:attrName>
                                          <p:attrName>ppt_y</p:attrName>
                                        </p:attrNameLst>
                                      </p:cBhvr>
                                      <p:rCtr x="-26" y="-28819"/>
                                    </p:animMotion>
                                  </p:childTnLst>
                                </p:cTn>
                              </p:par>
                              <p:par>
                                <p:cTn id="7" presetID="42" presetClass="path" presetSubtype="0" accel="50000" decel="50000" fill="hold" grpId="0" nodeType="withEffect">
                                  <p:stCondLst>
                                    <p:cond delay="0"/>
                                  </p:stCondLst>
                                  <p:childTnLst>
                                    <p:animMotion origin="layout" path="M 2.5E-6 1.48148E-6 L -0.00052 -0.57616 " pathEditMode="relative" rAng="0" ptsTypes="AA">
                                      <p:cBhvr>
                                        <p:cTn id="8" dur="2000" fill="hold"/>
                                        <p:tgtEl>
                                          <p:spTgt spid="11"/>
                                        </p:tgtEl>
                                        <p:attrNameLst>
                                          <p:attrName>ppt_x</p:attrName>
                                          <p:attrName>ppt_y</p:attrName>
                                        </p:attrNameLst>
                                      </p:cBhvr>
                                      <p:rCtr x="-26" y="-28819"/>
                                    </p:animMotion>
                                  </p:childTnLst>
                                </p:cTn>
                              </p:par>
                              <p:par>
                                <p:cTn id="9" presetID="42" presetClass="path" presetSubtype="0" accel="50000" decel="50000" fill="hold" grpId="0" nodeType="withEffect">
                                  <p:stCondLst>
                                    <p:cond delay="0"/>
                                  </p:stCondLst>
                                  <p:childTnLst>
                                    <p:animMotion origin="layout" path="M 8.33333E-7 0 L 0.00039 -0.57431 " pathEditMode="relative" rAng="0" ptsTypes="AA">
                                      <p:cBhvr>
                                        <p:cTn id="10" dur="2000" fill="hold"/>
                                        <p:tgtEl>
                                          <p:spTgt spid="12"/>
                                        </p:tgtEl>
                                        <p:attrNameLst>
                                          <p:attrName>ppt_x</p:attrName>
                                          <p:attrName>ppt_y</p:attrName>
                                        </p:attrNameLst>
                                      </p:cBhvr>
                                      <p:rCtr x="13" y="-2872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חץ שמאלה-ימינה 23"/>
          <p:cNvSpPr/>
          <p:nvPr/>
        </p:nvSpPr>
        <p:spPr>
          <a:xfrm>
            <a:off x="1156676" y="-512113"/>
            <a:ext cx="7277669" cy="1022456"/>
          </a:xfrm>
          <a:prstGeom prst="leftRightArrow">
            <a:avLst/>
          </a:prstGeom>
          <a:gradFill flip="none" rotWithShape="1">
            <a:gsLst>
              <a:gs pos="0">
                <a:schemeClr val="tx1"/>
              </a:gs>
              <a:gs pos="73000">
                <a:srgbClr val="92D050"/>
              </a:gs>
              <a:gs pos="100000">
                <a:srgbClr val="C6E6A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18" name="הסבר חץ למעלה 17"/>
          <p:cNvSpPr/>
          <p:nvPr/>
        </p:nvSpPr>
        <p:spPr>
          <a:xfrm>
            <a:off x="3347864" y="425617"/>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מדינה דו-לאומית דמוקרטית </a:t>
            </a:r>
          </a:p>
        </p:txBody>
      </p:sp>
      <p:sp>
        <p:nvSpPr>
          <p:cNvPr id="23" name="הסבר חץ למעלה 22"/>
          <p:cNvSpPr/>
          <p:nvPr/>
        </p:nvSpPr>
        <p:spPr>
          <a:xfrm>
            <a:off x="6851246" y="363557"/>
            <a:ext cx="1631463"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לאום יהודית אתנית – תרבותית </a:t>
            </a:r>
          </a:p>
          <a:p>
            <a:pPr algn="ctr" defTabSz="457200"/>
            <a:r>
              <a:rPr lang="he-IL" dirty="0">
                <a:solidFill>
                  <a:prstClr val="white">
                    <a:lumMod val="65000"/>
                  </a:prstClr>
                </a:solidFill>
              </a:rPr>
              <a:t>לא דמוקרטית</a:t>
            </a:r>
          </a:p>
        </p:txBody>
      </p:sp>
      <p:sp>
        <p:nvSpPr>
          <p:cNvPr id="4" name="מלבן 3"/>
          <p:cNvSpPr/>
          <p:nvPr/>
        </p:nvSpPr>
        <p:spPr>
          <a:xfrm>
            <a:off x="5998191" y="2322696"/>
            <a:ext cx="2574310" cy="744050"/>
          </a:xfrm>
          <a:prstGeom prst="rect">
            <a:avLst/>
          </a:prstGeom>
        </p:spPr>
        <p:txBody>
          <a:bodyPr wrap="square">
            <a:spAutoFit/>
          </a:bodyPr>
          <a:lstStyle/>
          <a:p>
            <a:pPr defTabSz="457200">
              <a:lnSpc>
                <a:spcPct val="115000"/>
              </a:lnSpc>
            </a:pPr>
            <a:br>
              <a:rPr lang="en-US" dirty="0">
                <a:solidFill>
                  <a:srgbClr val="000000"/>
                </a:solidFill>
              </a:rPr>
            </a:br>
            <a:endParaRPr lang="en-US" sz="2000" dirty="0">
              <a:solidFill>
                <a:srgbClr val="000000"/>
              </a:solidFill>
              <a:latin typeface="Calibri" panose="020F0502020204030204" pitchFamily="34" charset="0"/>
              <a:ea typeface="Calibri" panose="020F0502020204030204" pitchFamily="34" charset="0"/>
            </a:endParaRPr>
          </a:p>
        </p:txBody>
      </p:sp>
      <p:sp>
        <p:nvSpPr>
          <p:cNvPr id="9" name="הסבר חץ למעלה 11">
            <a:extLst>
              <a:ext uri="{FF2B5EF4-FFF2-40B4-BE49-F238E27FC236}">
                <a16:creationId xmlns:a16="http://schemas.microsoft.com/office/drawing/2014/main" id="{4B96C1E3-C319-474B-8E19-B77AF7084297}"/>
              </a:ext>
            </a:extLst>
          </p:cNvPr>
          <p:cNvSpPr/>
          <p:nvPr/>
        </p:nvSpPr>
        <p:spPr>
          <a:xfrm>
            <a:off x="1477022" y="301496"/>
            <a:ext cx="1530873" cy="14206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bg1">
                    <a:lumMod val="65000"/>
                  </a:schemeClr>
                </a:solidFill>
              </a:rPr>
              <a:t>מדינת לאום אזרחית דמוקרטית </a:t>
            </a:r>
          </a:p>
        </p:txBody>
      </p:sp>
      <p:sp>
        <p:nvSpPr>
          <p:cNvPr id="11" name="הסבר חץ למעלה 12">
            <a:extLst>
              <a:ext uri="{FF2B5EF4-FFF2-40B4-BE49-F238E27FC236}">
                <a16:creationId xmlns:a16="http://schemas.microsoft.com/office/drawing/2014/main" id="{AC65D040-F651-425C-A842-8A725D6E81A1}"/>
              </a:ext>
            </a:extLst>
          </p:cNvPr>
          <p:cNvSpPr/>
          <p:nvPr/>
        </p:nvSpPr>
        <p:spPr>
          <a:xfrm>
            <a:off x="4824010" y="214874"/>
            <a:ext cx="1696083" cy="1507281"/>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 .</a:t>
            </a:r>
            <a:r>
              <a:rPr lang="he-IL" b="1" dirty="0">
                <a:solidFill>
                  <a:srgbClr val="000000"/>
                </a:solidFill>
              </a:rPr>
              <a:t>מדינת לאום יהודית אתנית -תרבותית דמוקרטית</a:t>
            </a:r>
          </a:p>
        </p:txBody>
      </p:sp>
      <p:sp>
        <p:nvSpPr>
          <p:cNvPr id="10" name="מציין מיקום תוכן 3">
            <a:extLst>
              <a:ext uri="{FF2B5EF4-FFF2-40B4-BE49-F238E27FC236}">
                <a16:creationId xmlns:a16="http://schemas.microsoft.com/office/drawing/2014/main" id="{5F603E1A-D945-40E4-B7F6-890BEE2ADBC9}"/>
              </a:ext>
            </a:extLst>
          </p:cNvPr>
          <p:cNvSpPr txBox="1">
            <a:spLocks/>
          </p:cNvSpPr>
          <p:nvPr/>
        </p:nvSpPr>
        <p:spPr>
          <a:xfrm>
            <a:off x="3203848" y="2303850"/>
            <a:ext cx="5485013" cy="4152517"/>
          </a:xfrm>
          <a:prstGeom prst="rect">
            <a:avLst/>
          </a:prstGeom>
        </p:spPr>
        <p:txBody>
          <a:bodyPr vert="horz" lIns="91440" tIns="45720" rIns="91440" bIns="45720" rtlCol="1">
            <a:normAutofit fontScale="92500" lnSpcReduction="10000"/>
          </a:bodyPr>
          <a:lstStyle>
            <a:lvl1pPr marL="342900" indent="-34290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1pPr>
            <a:lvl2pPr marL="742950" indent="-285750" algn="r" defTabSz="914400" rtl="1" eaLnBrk="1" latinLnBrk="0" hangingPunct="1">
              <a:lnSpc>
                <a:spcPct val="100000"/>
              </a:lnSpc>
              <a:spcBef>
                <a:spcPts val="0"/>
              </a:spcBef>
              <a:spcAft>
                <a:spcPts val="600"/>
              </a:spcAft>
              <a:buFont typeface="Arial" pitchFamily="34" charset="0"/>
              <a:buChar char="–"/>
              <a:defRPr lang="he-IL" sz="2400" kern="1200" dirty="0" smtClean="0">
                <a:solidFill>
                  <a:srgbClr val="002060"/>
                </a:solidFill>
                <a:latin typeface="Varela Round" pitchFamily="2" charset="-79"/>
                <a:ea typeface="+mn-ea"/>
                <a:cs typeface="Varela Round" pitchFamily="2" charset="-79"/>
              </a:defRPr>
            </a:lvl2pPr>
            <a:lvl3pPr marL="1143000" indent="-228600" algn="r" defTabSz="914400" rtl="1" eaLnBrk="1" latinLnBrk="0" hangingPunct="1">
              <a:spcBef>
                <a:spcPct val="20000"/>
              </a:spcBef>
              <a:buFont typeface="Arial" pitchFamily="34" charset="0"/>
              <a:buChar char="•"/>
              <a:defRPr sz="18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1600" kern="1200">
                <a:solidFill>
                  <a:schemeClr val="tx1"/>
                </a:solidFill>
                <a:latin typeface="+mn-lt"/>
                <a:ea typeface="+mn-ea"/>
                <a:cs typeface="+mn-cs"/>
              </a:defRPr>
            </a:lvl9pPr>
          </a:lstStyle>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r>
              <a:rPr kumimoji="0" lang="he-IL" sz="1600" b="0" i="0" u="none" strike="noStrike" kern="1200" cap="none" spc="0" normalizeH="0" baseline="0" noProof="0" dirty="0">
                <a:ln>
                  <a:noFill/>
                </a:ln>
                <a:solidFill>
                  <a:srgbClr val="002060"/>
                </a:solidFill>
                <a:effectLst/>
                <a:uLnTx/>
                <a:uFillTx/>
                <a:ea typeface="+mn-ea"/>
                <a:cs typeface="Varela Round" pitchFamily="2" charset="-79"/>
              </a:rPr>
              <a:t>ישראל היא </a:t>
            </a: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מדינתו של העם היהודי בארץ ובתפוצות</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  </a:t>
            </a:r>
          </a:p>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r>
              <a:rPr kumimoji="0" lang="he-IL" sz="1600" b="0" i="0" u="none" strike="noStrike" kern="1200" cap="none" spc="0" normalizeH="0" baseline="0" noProof="0" dirty="0">
                <a:ln>
                  <a:noFill/>
                </a:ln>
                <a:solidFill>
                  <a:srgbClr val="002060"/>
                </a:solidFill>
                <a:effectLst/>
                <a:uLnTx/>
                <a:uFillTx/>
                <a:ea typeface="+mn-ea"/>
                <a:cs typeface="Varela Round" pitchFamily="2" charset="-79"/>
              </a:rPr>
              <a:t>המדינה </a:t>
            </a: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מזוהה ברמה הקולקטיבית עם לאום אתני-תרבותי </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יהודי ומבטאת את </a:t>
            </a: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זכותו להגדרה עצמית לאומית</a:t>
            </a:r>
            <a:r>
              <a:rPr kumimoji="0" lang="he-IL" sz="1600" b="0" i="0" u="none" strike="noStrike" kern="1200" cap="none" spc="0" normalizeH="0" baseline="0" noProof="0" dirty="0">
                <a:ln>
                  <a:noFill/>
                </a:ln>
                <a:effectLst/>
                <a:uLnTx/>
                <a:uFillTx/>
                <a:ea typeface="+mn-ea"/>
                <a:cs typeface="Varela Round" pitchFamily="2" charset="-79"/>
              </a:rPr>
              <a:t>.  </a:t>
            </a:r>
          </a:p>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במדיניות ההגירה </a:t>
            </a:r>
            <a:r>
              <a:rPr kumimoji="0" lang="he-IL" sz="1600" b="0" i="0" u="none" strike="noStrike" kern="1200" cap="none" spc="0" normalizeH="0" baseline="0" noProof="0" dirty="0">
                <a:ln>
                  <a:noFill/>
                </a:ln>
                <a:solidFill>
                  <a:srgbClr val="0070C0"/>
                </a:solidFill>
                <a:effectLst/>
                <a:uLnTx/>
                <a:uFillTx/>
                <a:ea typeface="+mn-ea"/>
                <a:cs typeface="Varela Round" pitchFamily="2" charset="-79"/>
              </a:rPr>
              <a:t>יש </a:t>
            </a: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העדפה ללאום היהודי </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 זכותו של כל יהודי לעלות למדינת ישראל.  </a:t>
            </a:r>
          </a:p>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endParaRPr kumimoji="0" lang="he-IL" sz="1600" b="0" i="0" u="none" strike="noStrike" kern="1200" cap="none" spc="0" normalizeH="0" baseline="0" noProof="0" dirty="0">
              <a:ln>
                <a:noFill/>
              </a:ln>
              <a:solidFill>
                <a:srgbClr val="002060"/>
              </a:solidFill>
              <a:effectLst/>
              <a:uLnTx/>
              <a:uFillTx/>
              <a:ea typeface="+mn-ea"/>
              <a:cs typeface="Varela Round" pitchFamily="2" charset="-79"/>
            </a:endParaRPr>
          </a:p>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r>
              <a:rPr kumimoji="0" lang="he-IL" sz="1600" b="1" i="0" u="none" strike="noStrike" kern="1200" cap="none" spc="0" normalizeH="0" baseline="0" noProof="0" dirty="0">
                <a:ln>
                  <a:noFill/>
                </a:ln>
                <a:solidFill>
                  <a:srgbClr val="002F8E"/>
                </a:solidFill>
                <a:effectLst/>
                <a:uLnTx/>
                <a:uFillTx/>
                <a:ea typeface="+mn-ea"/>
                <a:cs typeface="Varela Round" pitchFamily="2" charset="-79"/>
              </a:rPr>
              <a:t>עברית</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 היא </a:t>
            </a:r>
            <a:r>
              <a:rPr kumimoji="0" lang="he-IL" sz="1600" b="1" i="0" u="none" strike="noStrike" kern="1200" cap="none" spc="0" normalizeH="0" baseline="0" noProof="0" dirty="0">
                <a:ln>
                  <a:noFill/>
                </a:ln>
                <a:solidFill>
                  <a:srgbClr val="0070C0"/>
                </a:solidFill>
                <a:effectLst/>
                <a:uLnTx/>
                <a:uFillTx/>
                <a:ea typeface="+mn-ea"/>
                <a:cs typeface="Varela Round" pitchFamily="2" charset="-79"/>
              </a:rPr>
              <a:t>שפתה הרשמית </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המרכזית של </a:t>
            </a:r>
            <a:r>
              <a:rPr kumimoji="0" lang="he-IL" sz="1600" b="1" i="0" u="none" strike="noStrike" kern="1200" cap="none" spc="0" normalizeH="0" baseline="0" noProof="0" dirty="0">
                <a:ln>
                  <a:noFill/>
                </a:ln>
                <a:solidFill>
                  <a:srgbClr val="002060"/>
                </a:solidFill>
                <a:effectLst/>
                <a:uLnTx/>
                <a:uFillTx/>
                <a:ea typeface="+mn-ea"/>
                <a:cs typeface="Varela Round" pitchFamily="2" charset="-79"/>
              </a:rPr>
              <a:t>המדינה.</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 </a:t>
            </a:r>
          </a:p>
          <a:p>
            <a:pPr marL="342900" marR="0" lvl="0" indent="-342900" algn="r" defTabSz="914400" rtl="1" eaLnBrk="1" fontAlgn="auto" latinLnBrk="0" hangingPunct="1">
              <a:lnSpc>
                <a:spcPct val="100000"/>
              </a:lnSpc>
              <a:spcBef>
                <a:spcPts val="0"/>
              </a:spcBef>
              <a:spcAft>
                <a:spcPts val="600"/>
              </a:spcAft>
              <a:buClrTx/>
              <a:buSzTx/>
              <a:buFont typeface="Arial" pitchFamily="34" charset="0"/>
              <a:buChar char="•"/>
              <a:tabLst/>
              <a:defRPr/>
            </a:pPr>
            <a:r>
              <a:rPr kumimoji="0" lang="he-IL" sz="1600" b="1" i="0" u="none" strike="noStrike" kern="1200" cap="none" spc="0" normalizeH="0" baseline="0" noProof="0" dirty="0">
                <a:ln>
                  <a:noFill/>
                </a:ln>
                <a:solidFill>
                  <a:srgbClr val="002F8E"/>
                </a:solidFill>
                <a:effectLst/>
                <a:uLnTx/>
                <a:uFillTx/>
                <a:ea typeface="+mn-ea"/>
                <a:cs typeface="Varela Round" pitchFamily="2" charset="-79"/>
              </a:rPr>
              <a:t>מורשת ישראל </a:t>
            </a:r>
            <a:r>
              <a:rPr kumimoji="0" lang="he-IL" sz="1600" b="0" i="0" u="none" strike="noStrike" kern="1200" cap="none" spc="0" normalizeH="0" baseline="0" noProof="0" dirty="0">
                <a:ln>
                  <a:noFill/>
                </a:ln>
                <a:solidFill>
                  <a:srgbClr val="002060"/>
                </a:solidFill>
                <a:effectLst/>
                <a:uLnTx/>
                <a:uFillTx/>
                <a:ea typeface="+mn-ea"/>
                <a:cs typeface="Varela Round" pitchFamily="2" charset="-79"/>
              </a:rPr>
              <a:t>היא מרכיב מרכזי  בתרבותה של המדינה. </a:t>
            </a:r>
          </a:p>
          <a:p>
            <a:pPr marL="342900" marR="0" lvl="0" indent="-342900" algn="r" defTabSz="914400" rtl="1" eaLnBrk="1" fontAlgn="base" latinLnBrk="0" hangingPunct="1">
              <a:lnSpc>
                <a:spcPct val="100000"/>
              </a:lnSpc>
              <a:spcBef>
                <a:spcPts val="0"/>
              </a:spcBef>
              <a:spcAft>
                <a:spcPts val="600"/>
              </a:spcAft>
              <a:buClrTx/>
              <a:buSzTx/>
              <a:buFont typeface="Arial" pitchFamily="34" charset="0"/>
              <a:buChar char="•"/>
              <a:tabLst/>
              <a:defRPr/>
            </a:pPr>
            <a:r>
              <a:rPr kumimoji="0" lang="he-IL" sz="1600" b="1" i="0" u="none" strike="noStrike" kern="1200" cap="none" spc="0" normalizeH="0" baseline="0" noProof="0" dirty="0">
                <a:ln>
                  <a:noFill/>
                </a:ln>
                <a:solidFill>
                  <a:srgbClr val="002F8E"/>
                </a:solidFill>
                <a:effectLst/>
                <a:uLnTx/>
                <a:uFillTx/>
                <a:ea typeface="+mn-ea"/>
                <a:cs typeface="Varela Round" pitchFamily="2" charset="-79"/>
              </a:rPr>
              <a:t>חלק מהסמלים, המועדים הרשמיים, החוקים ומוסדות המדינה </a:t>
            </a:r>
            <a:r>
              <a:rPr kumimoji="0" lang="he-IL" sz="1600" b="0" i="0" u="none" strike="noStrike" kern="1200" cap="none" spc="0" normalizeH="0" baseline="0" noProof="0" dirty="0">
                <a:ln>
                  <a:noFill/>
                </a:ln>
                <a:solidFill>
                  <a:srgbClr val="002F8E"/>
                </a:solidFill>
                <a:effectLst/>
                <a:uLnTx/>
                <a:uFillTx/>
                <a:ea typeface="+mn-ea"/>
                <a:cs typeface="Varela Round" pitchFamily="2" charset="-79"/>
              </a:rPr>
              <a:t>נותנים </a:t>
            </a:r>
            <a:r>
              <a:rPr kumimoji="0" lang="he-IL" sz="1600" b="1" i="0" u="none" strike="noStrike" kern="1200" cap="none" spc="0" normalizeH="0" baseline="0" noProof="0" dirty="0">
                <a:ln>
                  <a:noFill/>
                </a:ln>
                <a:solidFill>
                  <a:srgbClr val="002F8E"/>
                </a:solidFill>
                <a:effectLst/>
                <a:uLnTx/>
                <a:uFillTx/>
                <a:ea typeface="+mn-ea"/>
                <a:cs typeface="Varela Round" pitchFamily="2" charset="-79"/>
              </a:rPr>
              <a:t>ביטוי ליסודות האתניים-תרבותיים היהודיים </a:t>
            </a:r>
            <a:r>
              <a:rPr kumimoji="0" lang="he-IL" sz="1600" b="1" i="0" u="none" strike="noStrike" kern="1200" cap="none" spc="0" normalizeH="0" baseline="0" noProof="0" dirty="0">
                <a:ln>
                  <a:noFill/>
                </a:ln>
                <a:solidFill>
                  <a:srgbClr val="002060"/>
                </a:solidFill>
                <a:effectLst/>
                <a:uLnTx/>
                <a:uFillTx/>
                <a:ea typeface="+mn-ea"/>
                <a:cs typeface="Varela Round" pitchFamily="2" charset="-79"/>
              </a:rPr>
              <a:t>(מוצא, שפה, תרבות, היסטוריה, מורשת ודת) </a:t>
            </a:r>
          </a:p>
          <a:p>
            <a:pPr lvl="0" fontAlgn="base"/>
            <a:r>
              <a:rPr lang="he-IL" sz="1600" b="1" dirty="0">
                <a:solidFill>
                  <a:srgbClr val="00B050"/>
                </a:solidFill>
              </a:rPr>
              <a:t>מדינת ישראל מחויבת לשוויון מלא בין כל אזרחיה ללא הבדלי השתייכות לאומית, אתנית או דתית. </a:t>
            </a:r>
          </a:p>
          <a:p>
            <a:pPr lvl="0" fontAlgn="base"/>
            <a:r>
              <a:rPr lang="he-IL" sz="1600" b="1" dirty="0">
                <a:solidFill>
                  <a:srgbClr val="00B050"/>
                </a:solidFill>
              </a:rPr>
              <a:t>הריבונות על המדינה מסורה לכל אזרחיה </a:t>
            </a:r>
            <a:r>
              <a:rPr lang="he-IL" sz="1600" dirty="0"/>
              <a:t>("</a:t>
            </a:r>
            <a:r>
              <a:rPr lang="he-IL" sz="1600" dirty="0" err="1"/>
              <a:t>הדמוס</a:t>
            </a:r>
            <a:r>
              <a:rPr lang="he-IL" sz="1600" dirty="0"/>
              <a:t>") באמצעות הבחירות לכנסת</a:t>
            </a:r>
          </a:p>
          <a:p>
            <a:pPr lvl="0" fontAlgn="base"/>
            <a:r>
              <a:rPr lang="he-IL" sz="1600" dirty="0"/>
              <a:t> יש </a:t>
            </a:r>
            <a:r>
              <a:rPr lang="he-IL" sz="1600" dirty="0">
                <a:solidFill>
                  <a:srgbClr val="00B050"/>
                </a:solidFill>
              </a:rPr>
              <a:t>ה</a:t>
            </a:r>
            <a:r>
              <a:rPr lang="he-IL" sz="1600" b="1" dirty="0">
                <a:solidFill>
                  <a:srgbClr val="00B050"/>
                </a:solidFill>
              </a:rPr>
              <a:t>כרה </a:t>
            </a:r>
            <a:r>
              <a:rPr lang="he-IL" sz="1600" dirty="0">
                <a:solidFill>
                  <a:srgbClr val="00B050"/>
                </a:solidFill>
              </a:rPr>
              <a:t>גם </a:t>
            </a:r>
            <a:r>
              <a:rPr lang="he-IL" sz="1600" b="1" dirty="0">
                <a:solidFill>
                  <a:srgbClr val="00B050"/>
                </a:solidFill>
              </a:rPr>
              <a:t>בזכויות קבוצתיות </a:t>
            </a:r>
            <a:endParaRPr lang="he-IL" sz="1600" dirty="0"/>
          </a:p>
          <a:p>
            <a:pPr lvl="0" fontAlgn="base"/>
            <a:endParaRPr lang="he-IL" sz="1600" dirty="0"/>
          </a:p>
          <a:p>
            <a:pPr lvl="0" fontAlgn="base"/>
            <a:endParaRPr kumimoji="0" lang="he-IL" sz="1600" b="1" i="0" u="none" strike="noStrike" kern="1200" cap="none" spc="0" normalizeH="0" baseline="0" noProof="0" dirty="0">
              <a:ln>
                <a:noFill/>
              </a:ln>
              <a:solidFill>
                <a:srgbClr val="002060"/>
              </a:solidFill>
              <a:effectLst/>
              <a:uLnTx/>
              <a:uFillTx/>
              <a:ea typeface="+mn-ea"/>
              <a:cs typeface="Varela Round" pitchFamily="2" charset="-79"/>
            </a:endParaRPr>
          </a:p>
        </p:txBody>
      </p:sp>
      <p:pic>
        <p:nvPicPr>
          <p:cNvPr id="2" name="תמונה 1">
            <a:extLst>
              <a:ext uri="{FF2B5EF4-FFF2-40B4-BE49-F238E27FC236}">
                <a16:creationId xmlns:a16="http://schemas.microsoft.com/office/drawing/2014/main" id="{99F2ED06-CE9B-4DCB-A989-D4E56B044B9F}"/>
              </a:ext>
            </a:extLst>
          </p:cNvPr>
          <p:cNvPicPr>
            <a:picLocks noChangeAspect="1"/>
          </p:cNvPicPr>
          <p:nvPr/>
        </p:nvPicPr>
        <p:blipFill>
          <a:blip r:embed="rId2"/>
          <a:stretch>
            <a:fillRect/>
          </a:stretch>
        </p:blipFill>
        <p:spPr>
          <a:xfrm>
            <a:off x="1011028" y="2535765"/>
            <a:ext cx="2192820" cy="1604890"/>
          </a:xfrm>
          <a:prstGeom prst="rect">
            <a:avLst/>
          </a:prstGeom>
        </p:spPr>
      </p:pic>
      <p:pic>
        <p:nvPicPr>
          <p:cNvPr id="5" name="תמונה 4">
            <a:extLst>
              <a:ext uri="{FF2B5EF4-FFF2-40B4-BE49-F238E27FC236}">
                <a16:creationId xmlns:a16="http://schemas.microsoft.com/office/drawing/2014/main" id="{1CF7E08F-68E0-4338-8A20-1EB56EDF901C}"/>
              </a:ext>
            </a:extLst>
          </p:cNvPr>
          <p:cNvPicPr>
            <a:picLocks noChangeAspect="1"/>
          </p:cNvPicPr>
          <p:nvPr/>
        </p:nvPicPr>
        <p:blipFill>
          <a:blip r:embed="rId3"/>
          <a:stretch>
            <a:fillRect/>
          </a:stretch>
        </p:blipFill>
        <p:spPr>
          <a:xfrm>
            <a:off x="1011028" y="4140655"/>
            <a:ext cx="2192820" cy="1945055"/>
          </a:xfrm>
          <a:prstGeom prst="rect">
            <a:avLst/>
          </a:prstGeom>
        </p:spPr>
      </p:pic>
    </p:spTree>
    <p:extLst>
      <p:ext uri="{BB962C8B-B14F-4D97-AF65-F5344CB8AC3E}">
        <p14:creationId xmlns:p14="http://schemas.microsoft.com/office/powerpoint/2010/main" val="247212532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a:extLst>
              <a:ext uri="{FF2B5EF4-FFF2-40B4-BE49-F238E27FC236}">
                <a16:creationId xmlns:a16="http://schemas.microsoft.com/office/drawing/2014/main" id="{E1983FF0-2A87-4854-94BF-510DDA0BE42E}"/>
              </a:ext>
            </a:extLst>
          </p:cNvPr>
          <p:cNvPicPr>
            <a:picLocks noChangeAspect="1"/>
          </p:cNvPicPr>
          <p:nvPr/>
        </p:nvPicPr>
        <p:blipFill rotWithShape="1">
          <a:blip r:embed="rId2"/>
          <a:srcRect l="14563" t="52802" r="43700" b="20586"/>
          <a:stretch/>
        </p:blipFill>
        <p:spPr>
          <a:xfrm>
            <a:off x="971600" y="2060848"/>
            <a:ext cx="7632848" cy="2736304"/>
          </a:xfrm>
          <a:prstGeom prst="rect">
            <a:avLst/>
          </a:prstGeom>
        </p:spPr>
      </p:pic>
    </p:spTree>
    <p:extLst>
      <p:ext uri="{BB962C8B-B14F-4D97-AF65-F5344CB8AC3E}">
        <p14:creationId xmlns:p14="http://schemas.microsoft.com/office/powerpoint/2010/main" val="105840863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תמונה 2"/>
          <p:cNvPicPr>
            <a:picLocks noChangeAspect="1"/>
          </p:cNvPicPr>
          <p:nvPr/>
        </p:nvPicPr>
        <p:blipFill rotWithShape="1">
          <a:blip r:embed="rId2" cstate="print">
            <a:extLst>
              <a:ext uri="{28A0092B-C50C-407E-A947-70E740481C1C}">
                <a14:useLocalDpi xmlns:a14="http://schemas.microsoft.com/office/drawing/2010/main" val="0"/>
              </a:ext>
            </a:extLst>
          </a:blip>
          <a:srcRect t="11641"/>
          <a:stretch/>
        </p:blipFill>
        <p:spPr>
          <a:xfrm>
            <a:off x="931002" y="3217826"/>
            <a:ext cx="1990092" cy="1670819"/>
          </a:xfrm>
          <a:prstGeom prst="rect">
            <a:avLst/>
          </a:prstGeom>
        </p:spPr>
      </p:pic>
      <p:sp>
        <p:nvSpPr>
          <p:cNvPr id="24" name="חץ שמאלה-ימינה 23"/>
          <p:cNvSpPr/>
          <p:nvPr/>
        </p:nvSpPr>
        <p:spPr>
          <a:xfrm>
            <a:off x="1156653" y="-512113"/>
            <a:ext cx="7277669" cy="1022456"/>
          </a:xfrm>
          <a:prstGeom prst="leftRightArrow">
            <a:avLst/>
          </a:prstGeom>
          <a:gradFill flip="none" rotWithShape="1">
            <a:gsLst>
              <a:gs pos="0">
                <a:schemeClr val="tx1"/>
              </a:gs>
              <a:gs pos="73000">
                <a:srgbClr val="92D050"/>
              </a:gs>
              <a:gs pos="100000">
                <a:srgbClr val="C6E6A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8" name="הסבר חץ למעלה 22">
            <a:extLst>
              <a:ext uri="{FF2B5EF4-FFF2-40B4-BE49-F238E27FC236}">
                <a16:creationId xmlns:a16="http://schemas.microsoft.com/office/drawing/2014/main" id="{80A8579B-42A3-49D6-8CAD-C57A55EAED3A}"/>
              </a:ext>
            </a:extLst>
          </p:cNvPr>
          <p:cNvSpPr/>
          <p:nvPr/>
        </p:nvSpPr>
        <p:spPr>
          <a:xfrm>
            <a:off x="6851246" y="363557"/>
            <a:ext cx="1631463"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לאום יהודית אתנית – תרבותית </a:t>
            </a:r>
          </a:p>
          <a:p>
            <a:pPr algn="ctr" defTabSz="457200"/>
            <a:r>
              <a:rPr lang="he-IL" dirty="0">
                <a:solidFill>
                  <a:prstClr val="white">
                    <a:lumMod val="65000"/>
                  </a:prstClr>
                </a:solidFill>
              </a:rPr>
              <a:t>לא דמוקרטית</a:t>
            </a:r>
          </a:p>
        </p:txBody>
      </p:sp>
      <p:sp>
        <p:nvSpPr>
          <p:cNvPr id="10" name="הסבר חץ למעלה 17">
            <a:extLst>
              <a:ext uri="{FF2B5EF4-FFF2-40B4-BE49-F238E27FC236}">
                <a16:creationId xmlns:a16="http://schemas.microsoft.com/office/drawing/2014/main" id="{FE258FB8-DE56-40F8-8DBD-A6E6D0B87690}"/>
              </a:ext>
            </a:extLst>
          </p:cNvPr>
          <p:cNvSpPr/>
          <p:nvPr/>
        </p:nvSpPr>
        <p:spPr>
          <a:xfrm>
            <a:off x="3347864" y="425617"/>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b="1" dirty="0">
                <a:solidFill>
                  <a:schemeClr val="accent6">
                    <a:lumMod val="50000"/>
                  </a:schemeClr>
                </a:solidFill>
              </a:rPr>
              <a:t>מדינה דו-לאומית דמוקרטית </a:t>
            </a:r>
          </a:p>
        </p:txBody>
      </p:sp>
      <p:sp>
        <p:nvSpPr>
          <p:cNvPr id="11" name="הסבר חץ למעלה 11">
            <a:extLst>
              <a:ext uri="{FF2B5EF4-FFF2-40B4-BE49-F238E27FC236}">
                <a16:creationId xmlns:a16="http://schemas.microsoft.com/office/drawing/2014/main" id="{F260E282-7D50-4131-9B05-6BAD5978A800}"/>
              </a:ext>
            </a:extLst>
          </p:cNvPr>
          <p:cNvSpPr/>
          <p:nvPr/>
        </p:nvSpPr>
        <p:spPr>
          <a:xfrm>
            <a:off x="1477022" y="301496"/>
            <a:ext cx="1530873" cy="14206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bg1">
                    <a:lumMod val="65000"/>
                  </a:schemeClr>
                </a:solidFill>
              </a:rPr>
              <a:t>מדינת לאום אזרחית דמוקרטית </a:t>
            </a:r>
          </a:p>
        </p:txBody>
      </p:sp>
      <p:sp>
        <p:nvSpPr>
          <p:cNvPr id="12" name="הסבר חץ למעלה 12">
            <a:extLst>
              <a:ext uri="{FF2B5EF4-FFF2-40B4-BE49-F238E27FC236}">
                <a16:creationId xmlns:a16="http://schemas.microsoft.com/office/drawing/2014/main" id="{731DDA63-1945-4619-B250-2450049B8E57}"/>
              </a:ext>
            </a:extLst>
          </p:cNvPr>
          <p:cNvSpPr/>
          <p:nvPr/>
        </p:nvSpPr>
        <p:spPr>
          <a:xfrm>
            <a:off x="4824010" y="282995"/>
            <a:ext cx="1731828" cy="14391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 .</a:t>
            </a:r>
            <a:r>
              <a:rPr lang="he-IL" dirty="0">
                <a:solidFill>
                  <a:schemeClr val="bg1">
                    <a:lumMod val="65000"/>
                  </a:schemeClr>
                </a:solidFill>
              </a:rPr>
              <a:t>מדינת לאום יהודית אתנית -תרבותית דמוקרטית</a:t>
            </a:r>
          </a:p>
        </p:txBody>
      </p:sp>
      <p:sp>
        <p:nvSpPr>
          <p:cNvPr id="2" name="מלבן 1">
            <a:extLst>
              <a:ext uri="{FF2B5EF4-FFF2-40B4-BE49-F238E27FC236}">
                <a16:creationId xmlns:a16="http://schemas.microsoft.com/office/drawing/2014/main" id="{97721B7D-D13F-42B8-9450-25BD8A927B6D}"/>
              </a:ext>
            </a:extLst>
          </p:cNvPr>
          <p:cNvSpPr/>
          <p:nvPr/>
        </p:nvSpPr>
        <p:spPr>
          <a:xfrm>
            <a:off x="4139952" y="2024025"/>
            <a:ext cx="4572000" cy="4401205"/>
          </a:xfrm>
          <a:prstGeom prst="rect">
            <a:avLst/>
          </a:prstGeom>
        </p:spPr>
        <p:txBody>
          <a:bodyPr>
            <a:spAutoFit/>
          </a:bodyPr>
          <a:lstStyle/>
          <a:p>
            <a:pPr marL="285750" indent="-285750">
              <a:buFont typeface="Arial" panose="020B0604020202020204" pitchFamily="34" charset="0"/>
              <a:buChar char="•"/>
            </a:pPr>
            <a:r>
              <a:rPr lang="he-IL" sz="1400" dirty="0">
                <a:solidFill>
                  <a:schemeClr val="accent6">
                    <a:lumMod val="50000"/>
                  </a:schemeClr>
                </a:solidFill>
              </a:rPr>
              <a:t>מדינה </a:t>
            </a:r>
            <a:r>
              <a:rPr lang="he-IL" sz="1400" dirty="0">
                <a:solidFill>
                  <a:srgbClr val="FF0000"/>
                </a:solidFill>
              </a:rPr>
              <a:t>המזוהה ברמה הקולקטיבית עם הלאום היהודי והלאום הערבי </a:t>
            </a:r>
            <a:r>
              <a:rPr lang="he-IL" sz="1400" dirty="0"/>
              <a:t>במידה שווה( </a:t>
            </a:r>
            <a:r>
              <a:rPr lang="he-IL" sz="1400" dirty="0">
                <a:solidFill>
                  <a:schemeClr val="accent6">
                    <a:lumMod val="50000"/>
                  </a:schemeClr>
                </a:solidFill>
              </a:rPr>
              <a:t>בדומה למדינה דו לאומית, כמו בלגיה)</a:t>
            </a:r>
          </a:p>
          <a:p>
            <a:r>
              <a:rPr lang="he-IL" sz="1400" dirty="0">
                <a:solidFill>
                  <a:schemeClr val="accent6">
                    <a:lumMod val="50000"/>
                  </a:schemeClr>
                </a:solidFill>
              </a:rPr>
              <a:t>      כלומר: מדינה של  שני עמים היהודי והערבי</a:t>
            </a:r>
          </a:p>
          <a:p>
            <a:pPr marL="285750" indent="-285750">
              <a:buFont typeface="Arial" panose="020B0604020202020204" pitchFamily="34" charset="0"/>
              <a:buChar char="•"/>
            </a:pPr>
            <a:endParaRPr lang="he-IL" sz="1400" dirty="0">
              <a:solidFill>
                <a:schemeClr val="accent6">
                  <a:lumMod val="50000"/>
                </a:schemeClr>
              </a:solidFill>
            </a:endParaRPr>
          </a:p>
          <a:p>
            <a:pPr marL="285750" indent="-285750">
              <a:buFont typeface="Arial" panose="020B0604020202020204" pitchFamily="34" charset="0"/>
              <a:buChar char="•"/>
            </a:pPr>
            <a:r>
              <a:rPr lang="he-IL" sz="1400" dirty="0">
                <a:solidFill>
                  <a:srgbClr val="FF0000"/>
                </a:solidFill>
              </a:rPr>
              <a:t>יש לשנות את דגל המדינה</a:t>
            </a:r>
            <a:r>
              <a:rPr lang="he-IL" sz="1400" dirty="0">
                <a:solidFill>
                  <a:schemeClr val="accent6">
                    <a:lumMod val="50000"/>
                  </a:schemeClr>
                </a:solidFill>
              </a:rPr>
              <a:t>, סמליה, המנונה ומרכיבים זהותיים נוספים כך שיתנו ביטוי מקביל ובעל </a:t>
            </a:r>
            <a:r>
              <a:rPr lang="he-IL" sz="1400" dirty="0"/>
              <a:t>משקל שווה</a:t>
            </a:r>
          </a:p>
          <a:p>
            <a:r>
              <a:rPr lang="he-IL" sz="1400" dirty="0">
                <a:solidFill>
                  <a:schemeClr val="accent6">
                    <a:lumMod val="50000"/>
                  </a:schemeClr>
                </a:solidFill>
              </a:rPr>
              <a:t>      גם לזהות ערבית.</a:t>
            </a:r>
          </a:p>
          <a:p>
            <a:endParaRPr lang="he-IL" sz="1400" dirty="0">
              <a:solidFill>
                <a:schemeClr val="accent6">
                  <a:lumMod val="50000"/>
                </a:schemeClr>
              </a:solidFill>
            </a:endParaRPr>
          </a:p>
          <a:p>
            <a:pPr marL="285750" indent="-285750">
              <a:buFont typeface="Arial" panose="020B0604020202020204" pitchFamily="34" charset="0"/>
              <a:buChar char="•"/>
            </a:pPr>
            <a:r>
              <a:rPr lang="he-IL" sz="1400" dirty="0">
                <a:solidFill>
                  <a:schemeClr val="accent6">
                    <a:lumMod val="50000"/>
                  </a:schemeClr>
                </a:solidFill>
              </a:rPr>
              <a:t>יש לבטל את ההכרה במוסדות הציוניים על ידי המדינה (הסוכנות היהודית, קק"ל)</a:t>
            </a:r>
          </a:p>
          <a:p>
            <a:pPr marL="285750" indent="-285750">
              <a:buFont typeface="Arial" panose="020B0604020202020204" pitchFamily="34" charset="0"/>
              <a:buChar char="•"/>
            </a:pPr>
            <a:endParaRPr lang="he-IL" sz="1400" dirty="0">
              <a:solidFill>
                <a:schemeClr val="accent6">
                  <a:lumMod val="50000"/>
                </a:schemeClr>
              </a:solidFill>
            </a:endParaRPr>
          </a:p>
          <a:p>
            <a:pPr marL="285750" indent="-285750">
              <a:buFont typeface="Arial" panose="020B0604020202020204" pitchFamily="34" charset="0"/>
              <a:buChar char="•"/>
            </a:pPr>
            <a:r>
              <a:rPr lang="he-IL" sz="1400" dirty="0">
                <a:solidFill>
                  <a:schemeClr val="accent6">
                    <a:lumMod val="50000"/>
                  </a:schemeClr>
                </a:solidFill>
              </a:rPr>
              <a:t>מדיניות ההגירה לישראל צריכה </a:t>
            </a:r>
            <a:r>
              <a:rPr lang="he-IL" sz="1400" dirty="0"/>
              <a:t>להתייחס בשוויוניות להגירת ערבים ויהודים כ</a:t>
            </a:r>
            <a:r>
              <a:rPr lang="he-IL" sz="1400" dirty="0">
                <a:solidFill>
                  <a:schemeClr val="accent6">
                    <a:lumMod val="50000"/>
                  </a:schemeClr>
                </a:solidFill>
              </a:rPr>
              <a:t>אחד (למשל, על-ידי ביטול חוק</a:t>
            </a:r>
          </a:p>
          <a:p>
            <a:r>
              <a:rPr lang="he-IL" sz="1400" dirty="0">
                <a:solidFill>
                  <a:schemeClr val="accent6">
                    <a:lumMod val="50000"/>
                  </a:schemeClr>
                </a:solidFill>
              </a:rPr>
              <a:t>      השבות או השוואתו לתביעת השיבה הפלסטינית/ פתיחת   </a:t>
            </a:r>
          </a:p>
          <a:p>
            <a:r>
              <a:rPr lang="he-IL" sz="1400" dirty="0">
                <a:solidFill>
                  <a:schemeClr val="accent6">
                    <a:lumMod val="50000"/>
                  </a:schemeClr>
                </a:solidFill>
              </a:rPr>
              <a:t>      שערי הארץ להגירה ערבית המונית)</a:t>
            </a:r>
          </a:p>
          <a:p>
            <a:endParaRPr lang="he-IL" sz="1400" dirty="0">
              <a:solidFill>
                <a:schemeClr val="accent6">
                  <a:lumMod val="50000"/>
                </a:schemeClr>
              </a:solidFill>
            </a:endParaRPr>
          </a:p>
          <a:p>
            <a:endParaRPr lang="he-IL" sz="1400" dirty="0">
              <a:solidFill>
                <a:schemeClr val="accent6">
                  <a:lumMod val="50000"/>
                </a:schemeClr>
              </a:solidFill>
            </a:endParaRPr>
          </a:p>
          <a:p>
            <a:pPr marL="285750" indent="-285750">
              <a:buFont typeface="Arial" panose="020B0604020202020204" pitchFamily="34" charset="0"/>
              <a:buChar char="•"/>
            </a:pPr>
            <a:r>
              <a:rPr lang="he-IL" sz="1400" dirty="0">
                <a:solidFill>
                  <a:schemeClr val="accent6">
                    <a:lumMod val="50000"/>
                  </a:schemeClr>
                </a:solidFill>
              </a:rPr>
              <a:t>במדינה יהיו </a:t>
            </a:r>
            <a:r>
              <a:rPr lang="he-IL" sz="1400" dirty="0"/>
              <a:t>יסודות אזרחיים משותפים לכלל אזרחי המדינה   </a:t>
            </a:r>
          </a:p>
          <a:p>
            <a:r>
              <a:rPr lang="he-IL" sz="1400" dirty="0">
                <a:solidFill>
                  <a:schemeClr val="accent6"/>
                </a:solidFill>
              </a:rPr>
              <a:t>      כלומר: תרבותה של המדינה וסמליה ישקפו את שני העמים</a:t>
            </a:r>
          </a:p>
          <a:p>
            <a:r>
              <a:rPr lang="he-IL" sz="1400" dirty="0">
                <a:solidFill>
                  <a:schemeClr val="accent6"/>
                </a:solidFill>
              </a:rPr>
              <a:t>      (כגון דגל משותף לשני הלאומים היהודי והערבי)</a:t>
            </a:r>
          </a:p>
        </p:txBody>
      </p:sp>
      <p:pic>
        <p:nvPicPr>
          <p:cNvPr id="4" name="תמונה 3">
            <a:extLst>
              <a:ext uri="{FF2B5EF4-FFF2-40B4-BE49-F238E27FC236}">
                <a16:creationId xmlns:a16="http://schemas.microsoft.com/office/drawing/2014/main" id="{E161E74B-32C7-4026-ACCB-B85B10CC623A}"/>
              </a:ext>
            </a:extLst>
          </p:cNvPr>
          <p:cNvPicPr>
            <a:picLocks noChangeAspect="1"/>
          </p:cNvPicPr>
          <p:nvPr/>
        </p:nvPicPr>
        <p:blipFill>
          <a:blip r:embed="rId3"/>
          <a:stretch>
            <a:fillRect/>
          </a:stretch>
        </p:blipFill>
        <p:spPr>
          <a:xfrm>
            <a:off x="958173" y="1853704"/>
            <a:ext cx="1962921" cy="1364122"/>
          </a:xfrm>
          <a:prstGeom prst="rect">
            <a:avLst/>
          </a:prstGeom>
        </p:spPr>
      </p:pic>
      <p:pic>
        <p:nvPicPr>
          <p:cNvPr id="5" name="תמונה 4">
            <a:extLst>
              <a:ext uri="{FF2B5EF4-FFF2-40B4-BE49-F238E27FC236}">
                <a16:creationId xmlns:a16="http://schemas.microsoft.com/office/drawing/2014/main" id="{F29CF081-91CA-4040-A45B-9DBABDFA891B}"/>
              </a:ext>
            </a:extLst>
          </p:cNvPr>
          <p:cNvPicPr>
            <a:picLocks noChangeAspect="1"/>
          </p:cNvPicPr>
          <p:nvPr/>
        </p:nvPicPr>
        <p:blipFill>
          <a:blip r:embed="rId4"/>
          <a:stretch>
            <a:fillRect/>
          </a:stretch>
        </p:blipFill>
        <p:spPr>
          <a:xfrm>
            <a:off x="938071" y="4888645"/>
            <a:ext cx="1962921" cy="1732955"/>
          </a:xfrm>
          <a:prstGeom prst="rect">
            <a:avLst/>
          </a:prstGeom>
        </p:spPr>
      </p:pic>
    </p:spTree>
    <p:extLst>
      <p:ext uri="{BB962C8B-B14F-4D97-AF65-F5344CB8AC3E}">
        <p14:creationId xmlns:p14="http://schemas.microsoft.com/office/powerpoint/2010/main" val="8532927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חץ שמאלה-ימינה 23"/>
          <p:cNvSpPr/>
          <p:nvPr/>
        </p:nvSpPr>
        <p:spPr>
          <a:xfrm>
            <a:off x="1156653" y="-512113"/>
            <a:ext cx="7277669" cy="1022456"/>
          </a:xfrm>
          <a:prstGeom prst="leftRightArrow">
            <a:avLst/>
          </a:prstGeom>
          <a:gradFill flip="none" rotWithShape="1">
            <a:gsLst>
              <a:gs pos="0">
                <a:schemeClr val="tx1"/>
              </a:gs>
              <a:gs pos="73000">
                <a:srgbClr val="92D050"/>
              </a:gs>
              <a:gs pos="100000">
                <a:srgbClr val="C6E6A2"/>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8" name="הסבר חץ למעלה 22">
            <a:extLst>
              <a:ext uri="{FF2B5EF4-FFF2-40B4-BE49-F238E27FC236}">
                <a16:creationId xmlns:a16="http://schemas.microsoft.com/office/drawing/2014/main" id="{80A8579B-42A3-49D6-8CAD-C57A55EAED3A}"/>
              </a:ext>
            </a:extLst>
          </p:cNvPr>
          <p:cNvSpPr/>
          <p:nvPr/>
        </p:nvSpPr>
        <p:spPr>
          <a:xfrm>
            <a:off x="6851246" y="363557"/>
            <a:ext cx="1631463"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לאום יהודית אתנית – תרבותית </a:t>
            </a:r>
          </a:p>
          <a:p>
            <a:pPr algn="ctr" defTabSz="457200"/>
            <a:r>
              <a:rPr lang="he-IL" dirty="0">
                <a:solidFill>
                  <a:prstClr val="white">
                    <a:lumMod val="65000"/>
                  </a:prstClr>
                </a:solidFill>
              </a:rPr>
              <a:t>לא דמוקרטית</a:t>
            </a:r>
          </a:p>
        </p:txBody>
      </p:sp>
      <p:sp>
        <p:nvSpPr>
          <p:cNvPr id="10" name="הסבר חץ למעלה 17">
            <a:extLst>
              <a:ext uri="{FF2B5EF4-FFF2-40B4-BE49-F238E27FC236}">
                <a16:creationId xmlns:a16="http://schemas.microsoft.com/office/drawing/2014/main" id="{FE258FB8-DE56-40F8-8DBD-A6E6D0B87690}"/>
              </a:ext>
            </a:extLst>
          </p:cNvPr>
          <p:cNvSpPr/>
          <p:nvPr/>
        </p:nvSpPr>
        <p:spPr>
          <a:xfrm>
            <a:off x="3347864" y="425617"/>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chemeClr val="accent6">
                    <a:lumMod val="60000"/>
                    <a:lumOff val="40000"/>
                  </a:schemeClr>
                </a:solidFill>
              </a:rPr>
              <a:t>מדינה דו-לאומית דמוקרטית </a:t>
            </a:r>
          </a:p>
        </p:txBody>
      </p:sp>
      <p:sp>
        <p:nvSpPr>
          <p:cNvPr id="11" name="הסבר חץ למעלה 11">
            <a:extLst>
              <a:ext uri="{FF2B5EF4-FFF2-40B4-BE49-F238E27FC236}">
                <a16:creationId xmlns:a16="http://schemas.microsoft.com/office/drawing/2014/main" id="{F260E282-7D50-4131-9B05-6BAD5978A800}"/>
              </a:ext>
            </a:extLst>
          </p:cNvPr>
          <p:cNvSpPr/>
          <p:nvPr/>
        </p:nvSpPr>
        <p:spPr>
          <a:xfrm>
            <a:off x="1477022" y="301496"/>
            <a:ext cx="1530873" cy="14206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b="1" dirty="0">
                <a:solidFill>
                  <a:schemeClr val="accent6">
                    <a:lumMod val="50000"/>
                  </a:schemeClr>
                </a:solidFill>
              </a:rPr>
              <a:t>מדינת לאום אזרחית דמוקרטית </a:t>
            </a:r>
          </a:p>
        </p:txBody>
      </p:sp>
      <p:sp>
        <p:nvSpPr>
          <p:cNvPr id="12" name="הסבר חץ למעלה 12">
            <a:extLst>
              <a:ext uri="{FF2B5EF4-FFF2-40B4-BE49-F238E27FC236}">
                <a16:creationId xmlns:a16="http://schemas.microsoft.com/office/drawing/2014/main" id="{731DDA63-1945-4619-B250-2450049B8E57}"/>
              </a:ext>
            </a:extLst>
          </p:cNvPr>
          <p:cNvSpPr/>
          <p:nvPr/>
        </p:nvSpPr>
        <p:spPr>
          <a:xfrm>
            <a:off x="4824010" y="282995"/>
            <a:ext cx="1731828" cy="14391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srgbClr val="000000"/>
                </a:solidFill>
              </a:rPr>
              <a:t> .</a:t>
            </a:r>
            <a:r>
              <a:rPr lang="he-IL" dirty="0">
                <a:solidFill>
                  <a:schemeClr val="bg1">
                    <a:lumMod val="65000"/>
                  </a:schemeClr>
                </a:solidFill>
              </a:rPr>
              <a:t>מדינת לאום יהודית אתנית -תרבותית דמוקרטית</a:t>
            </a:r>
          </a:p>
        </p:txBody>
      </p:sp>
      <p:sp>
        <p:nvSpPr>
          <p:cNvPr id="2" name="מלבן 1">
            <a:extLst>
              <a:ext uri="{FF2B5EF4-FFF2-40B4-BE49-F238E27FC236}">
                <a16:creationId xmlns:a16="http://schemas.microsoft.com/office/drawing/2014/main" id="{97721B7D-D13F-42B8-9450-25BD8A927B6D}"/>
              </a:ext>
            </a:extLst>
          </p:cNvPr>
          <p:cNvSpPr/>
          <p:nvPr/>
        </p:nvSpPr>
        <p:spPr>
          <a:xfrm>
            <a:off x="3948407" y="2031229"/>
            <a:ext cx="4786282" cy="4801314"/>
          </a:xfrm>
          <a:prstGeom prst="rect">
            <a:avLst/>
          </a:prstGeom>
        </p:spPr>
        <p:txBody>
          <a:bodyPr wrap="square">
            <a:spAutoFit/>
          </a:bodyPr>
          <a:lstStyle/>
          <a:p>
            <a:pPr marL="285750" indent="-285750">
              <a:buFont typeface="Arial" panose="020B0604020202020204" pitchFamily="34" charset="0"/>
              <a:buChar char="•"/>
            </a:pPr>
            <a:r>
              <a:rPr lang="he-IL" dirty="0">
                <a:solidFill>
                  <a:schemeClr val="accent6">
                    <a:lumMod val="50000"/>
                  </a:schemeClr>
                </a:solidFill>
              </a:rPr>
              <a:t>מדינת לאום אזרחית - מה שמשותף לכל האנשים במדינה זו האזרחות שלהם (לא המוצא ותרבות )</a:t>
            </a:r>
          </a:p>
          <a:p>
            <a:pPr marL="285750" indent="-285750">
              <a:buFont typeface="Arial" panose="020B0604020202020204" pitchFamily="34" charset="0"/>
              <a:buChar char="•"/>
            </a:pPr>
            <a:endParaRPr lang="he-IL" dirty="0">
              <a:solidFill>
                <a:schemeClr val="accent6">
                  <a:lumMod val="50000"/>
                </a:schemeClr>
              </a:solidFill>
            </a:endParaRPr>
          </a:p>
          <a:p>
            <a:pPr marL="285750" indent="-285750">
              <a:buFont typeface="Arial" panose="020B0604020202020204" pitchFamily="34" charset="0"/>
              <a:buChar char="•"/>
            </a:pPr>
            <a:r>
              <a:rPr lang="he-IL" dirty="0">
                <a:solidFill>
                  <a:schemeClr val="accent6">
                    <a:lumMod val="50000"/>
                  </a:schemeClr>
                </a:solidFill>
              </a:rPr>
              <a:t>עמדה התומכת </a:t>
            </a:r>
            <a:r>
              <a:rPr lang="he-IL" dirty="0">
                <a:solidFill>
                  <a:srgbClr val="FF0000"/>
                </a:solidFill>
              </a:rPr>
              <a:t>בביטול</a:t>
            </a:r>
            <a:r>
              <a:rPr lang="he-IL" dirty="0">
                <a:solidFill>
                  <a:schemeClr val="accent6">
                    <a:lumMod val="50000"/>
                  </a:schemeClr>
                </a:solidFill>
              </a:rPr>
              <a:t> זהותה היהודית של המדינה ומבקשת </a:t>
            </a:r>
            <a:r>
              <a:rPr lang="he-IL" dirty="0">
                <a:solidFill>
                  <a:srgbClr val="7030A0"/>
                </a:solidFill>
              </a:rPr>
              <a:t>למנוע זיקה של המדינה לקבוצה לאומית אתנית- תרבותית כלשהי </a:t>
            </a:r>
            <a:r>
              <a:rPr lang="he-IL" dirty="0">
                <a:solidFill>
                  <a:schemeClr val="accent6">
                    <a:lumMod val="50000"/>
                  </a:schemeClr>
                </a:solidFill>
              </a:rPr>
              <a:t>- המדינה תגדיר את </a:t>
            </a:r>
            <a:r>
              <a:rPr lang="he-IL" dirty="0">
                <a:solidFill>
                  <a:srgbClr val="FF0000"/>
                </a:solidFill>
              </a:rPr>
              <a:t>זהותה הלאומית על בסיס האזרחות הישראלית בלבד</a:t>
            </a:r>
            <a:r>
              <a:rPr lang="he-IL" dirty="0">
                <a:solidFill>
                  <a:schemeClr val="bg2">
                    <a:lumMod val="10000"/>
                  </a:schemeClr>
                </a:solidFill>
              </a:rPr>
              <a:t>. </a:t>
            </a:r>
          </a:p>
          <a:p>
            <a:pPr marL="285750" indent="-285750">
              <a:buFont typeface="Arial" panose="020B0604020202020204" pitchFamily="34" charset="0"/>
              <a:buChar char="•"/>
            </a:pPr>
            <a:endParaRPr lang="he-IL" dirty="0">
              <a:solidFill>
                <a:schemeClr val="accent6">
                  <a:lumMod val="50000"/>
                </a:schemeClr>
              </a:solidFill>
            </a:endParaRPr>
          </a:p>
          <a:p>
            <a:pPr marL="285750" indent="-285750">
              <a:buFont typeface="Arial" panose="020B0604020202020204" pitchFamily="34" charset="0"/>
              <a:buChar char="•"/>
            </a:pPr>
            <a:r>
              <a:rPr lang="he-IL" dirty="0">
                <a:solidFill>
                  <a:schemeClr val="accent6">
                    <a:lumMod val="50000"/>
                  </a:schemeClr>
                </a:solidFill>
              </a:rPr>
              <a:t> תהיה חפיפה מלאה בין לאומיות לאזרחות והיסודות המשותפים לכלל אזרחי המדינה יהיו אזרחיים בלבד. </a:t>
            </a:r>
          </a:p>
          <a:p>
            <a:pPr marL="285750" indent="-285750">
              <a:buFont typeface="Arial" panose="020B0604020202020204" pitchFamily="34" charset="0"/>
              <a:buChar char="•"/>
            </a:pPr>
            <a:endParaRPr lang="he-IL" dirty="0">
              <a:solidFill>
                <a:schemeClr val="accent6">
                  <a:lumMod val="50000"/>
                </a:schemeClr>
              </a:solidFill>
            </a:endParaRPr>
          </a:p>
          <a:p>
            <a:pPr marL="285750" indent="-285750">
              <a:buFont typeface="Arial" panose="020B0604020202020204" pitchFamily="34" charset="0"/>
              <a:buChar char="•"/>
            </a:pPr>
            <a:r>
              <a:rPr lang="he-IL" dirty="0">
                <a:solidFill>
                  <a:schemeClr val="accent6">
                    <a:lumMod val="50000"/>
                  </a:schemeClr>
                </a:solidFill>
              </a:rPr>
              <a:t>הסמלים, המועדים, החוקים ומוסדות המדינה יבטאו רק יסודות המשותפים לכל האזרחים במדינה. - מדיניות ההגירה לא תיתן עדיפות לבני קבוצה לאומית כלשהי ויבוטל חוק השבות.</a:t>
            </a:r>
          </a:p>
        </p:txBody>
      </p:sp>
      <p:pic>
        <p:nvPicPr>
          <p:cNvPr id="4" name="תמונה 3">
            <a:extLst>
              <a:ext uri="{FF2B5EF4-FFF2-40B4-BE49-F238E27FC236}">
                <a16:creationId xmlns:a16="http://schemas.microsoft.com/office/drawing/2014/main" id="{DBBA22D6-F6E6-4931-B91F-0D49269A4316}"/>
              </a:ext>
            </a:extLst>
          </p:cNvPr>
          <p:cNvPicPr>
            <a:picLocks noChangeAspect="1"/>
          </p:cNvPicPr>
          <p:nvPr/>
        </p:nvPicPr>
        <p:blipFill>
          <a:blip r:embed="rId2"/>
          <a:stretch>
            <a:fillRect/>
          </a:stretch>
        </p:blipFill>
        <p:spPr>
          <a:xfrm>
            <a:off x="823544" y="3166112"/>
            <a:ext cx="2884360" cy="1938829"/>
          </a:xfrm>
          <a:prstGeom prst="rect">
            <a:avLst/>
          </a:prstGeom>
        </p:spPr>
      </p:pic>
      <p:sp>
        <p:nvSpPr>
          <p:cNvPr id="3" name="תיבת טקסט 2">
            <a:extLst>
              <a:ext uri="{FF2B5EF4-FFF2-40B4-BE49-F238E27FC236}">
                <a16:creationId xmlns:a16="http://schemas.microsoft.com/office/drawing/2014/main" id="{136B62AA-7215-41C2-9E65-B1C688790994}"/>
              </a:ext>
            </a:extLst>
          </p:cNvPr>
          <p:cNvSpPr txBox="1"/>
          <p:nvPr/>
        </p:nvSpPr>
        <p:spPr>
          <a:xfrm>
            <a:off x="683568" y="6432383"/>
            <a:ext cx="3456384" cy="369332"/>
          </a:xfrm>
          <a:prstGeom prst="rect">
            <a:avLst/>
          </a:prstGeom>
          <a:noFill/>
        </p:spPr>
        <p:txBody>
          <a:bodyPr wrap="square" rtlCol="1">
            <a:spAutoFit/>
          </a:bodyPr>
          <a:lstStyle/>
          <a:p>
            <a:r>
              <a:rPr lang="he-IL" dirty="0"/>
              <a:t>מדינת ישראל - מדינה כדוגמת צרפת</a:t>
            </a:r>
          </a:p>
        </p:txBody>
      </p:sp>
    </p:spTree>
    <p:extLst>
      <p:ext uri="{BB962C8B-B14F-4D97-AF65-F5344CB8AC3E}">
        <p14:creationId xmlns:p14="http://schemas.microsoft.com/office/powerpoint/2010/main" val="419898707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2">
            <a:extLst>
              <a:ext uri="{FF2B5EF4-FFF2-40B4-BE49-F238E27FC236}">
                <a16:creationId xmlns:a16="http://schemas.microsoft.com/office/drawing/2014/main" id="{5721983C-92EA-47E3-B35E-1C6F238AC830}"/>
              </a:ext>
            </a:extLst>
          </p:cNvPr>
          <p:cNvGraphicFramePr>
            <a:graphicFrameLocks noGrp="1"/>
          </p:cNvGraphicFramePr>
          <p:nvPr>
            <p:extLst>
              <p:ext uri="{D42A27DB-BD31-4B8C-83A1-F6EECF244321}">
                <p14:modId xmlns:p14="http://schemas.microsoft.com/office/powerpoint/2010/main" val="545539448"/>
              </p:ext>
            </p:extLst>
          </p:nvPr>
        </p:nvGraphicFramePr>
        <p:xfrm>
          <a:off x="899592" y="335701"/>
          <a:ext cx="7848872" cy="6186598"/>
        </p:xfrm>
        <a:graphic>
          <a:graphicData uri="http://schemas.openxmlformats.org/drawingml/2006/table">
            <a:tbl>
              <a:tblPr rtl="1" firstRow="1" bandRow="1">
                <a:tableStyleId>{5940675A-B579-460E-94D1-54222C63F5DA}</a:tableStyleId>
              </a:tblPr>
              <a:tblGrid>
                <a:gridCol w="1962218">
                  <a:extLst>
                    <a:ext uri="{9D8B030D-6E8A-4147-A177-3AD203B41FA5}">
                      <a16:colId xmlns:a16="http://schemas.microsoft.com/office/drawing/2014/main" val="90638902"/>
                    </a:ext>
                  </a:extLst>
                </a:gridCol>
                <a:gridCol w="1962218">
                  <a:extLst>
                    <a:ext uri="{9D8B030D-6E8A-4147-A177-3AD203B41FA5}">
                      <a16:colId xmlns:a16="http://schemas.microsoft.com/office/drawing/2014/main" val="2293671993"/>
                    </a:ext>
                  </a:extLst>
                </a:gridCol>
                <a:gridCol w="1962218">
                  <a:extLst>
                    <a:ext uri="{9D8B030D-6E8A-4147-A177-3AD203B41FA5}">
                      <a16:colId xmlns:a16="http://schemas.microsoft.com/office/drawing/2014/main" val="3402521234"/>
                    </a:ext>
                  </a:extLst>
                </a:gridCol>
                <a:gridCol w="1962218">
                  <a:extLst>
                    <a:ext uri="{9D8B030D-6E8A-4147-A177-3AD203B41FA5}">
                      <a16:colId xmlns:a16="http://schemas.microsoft.com/office/drawing/2014/main" val="1869848116"/>
                    </a:ext>
                  </a:extLst>
                </a:gridCol>
              </a:tblGrid>
              <a:tr h="1629838">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he-IL" sz="1600" b="1" i="0" u="sng" strike="noStrike" kern="1200" cap="none" spc="0" normalizeH="0" baseline="0" noProof="0" dirty="0">
                          <a:ln>
                            <a:noFill/>
                          </a:ln>
                          <a:solidFill>
                            <a:srgbClr val="009900"/>
                          </a:solidFill>
                          <a:effectLst/>
                          <a:uLnTx/>
                          <a:uFillTx/>
                          <a:latin typeface="+mn-lt"/>
                          <a:ea typeface="+mn-ea"/>
                          <a:cs typeface="+mn-cs"/>
                        </a:rPr>
                        <a:t>מדינת לאום יהודית אתנית -תרבותית דמוקרטית</a:t>
                      </a:r>
                    </a:p>
                    <a:p>
                      <a:pPr rtl="1"/>
                      <a:endParaRPr lang="he-IL" dirty="0"/>
                    </a:p>
                  </a:txBody>
                  <a:tcPr/>
                </a:tc>
                <a:tc>
                  <a:txBody>
                    <a:bodyPr/>
                    <a:lstStyle/>
                    <a:p>
                      <a:pPr algn="ctr" rtl="1">
                        <a:lnSpc>
                          <a:spcPct val="115000"/>
                        </a:lnSpc>
                        <a:spcAft>
                          <a:spcPts val="0"/>
                        </a:spcAft>
                      </a:pPr>
                      <a:r>
                        <a:rPr lang="he-IL" sz="1600" b="1" u="sng" dirty="0">
                          <a:effectLst/>
                        </a:rPr>
                        <a:t>מדינת לאום יהודית אתנית תרבותית </a:t>
                      </a:r>
                      <a:endParaRPr lang="en-US" sz="1600" b="1" dirty="0">
                        <a:effectLst/>
                      </a:endParaRPr>
                    </a:p>
                    <a:p>
                      <a:pPr algn="ctr" rtl="1">
                        <a:lnSpc>
                          <a:spcPct val="115000"/>
                        </a:lnSpc>
                        <a:spcAft>
                          <a:spcPts val="0"/>
                        </a:spcAft>
                      </a:pPr>
                      <a:r>
                        <a:rPr lang="he-IL" sz="1600" b="1" u="sng" dirty="0">
                          <a:effectLst/>
                        </a:rPr>
                        <a:t>לא דמוקרטית</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he-IL"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u="sng" dirty="0">
                          <a:effectLst/>
                        </a:rPr>
                        <a:t>מדינה</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u="sng" dirty="0">
                          <a:effectLst/>
                        </a:rPr>
                        <a:t> דו לאומית דמוקרטית</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rtl="1"/>
                      <a:endParaRPr lang="he-IL"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1" u="sng" dirty="0">
                          <a:effectLst/>
                        </a:rPr>
                        <a:t>מדינת לאום אזרחית דמוקרטית</a:t>
                      </a:r>
                      <a:endParaRPr lang="en-US" sz="1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he-IL" dirty="0"/>
                    </a:p>
                  </a:txBody>
                  <a:tcPr/>
                </a:tc>
                <a:extLst>
                  <a:ext uri="{0D108BD9-81ED-4DB2-BD59-A6C34878D82A}">
                    <a16:rowId xmlns:a16="http://schemas.microsoft.com/office/drawing/2014/main" val="2055494189"/>
                  </a:ext>
                </a:extLst>
              </a:tr>
              <a:tr h="1903704">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dirty="0">
                          <a:solidFill>
                            <a:schemeClr val="bg2">
                              <a:lumMod val="10000"/>
                            </a:schemeClr>
                          </a:solidFill>
                          <a:effectLst/>
                        </a:rPr>
                        <a:t>מדינה יהודית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ישראל היא מדינתו של העם היהודי בארץ ובתפוצות.</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dirty="0">
                          <a:solidFill>
                            <a:schemeClr val="bg2">
                              <a:lumMod val="10000"/>
                            </a:schemeClr>
                          </a:solidFill>
                          <a:effectLst/>
                        </a:rPr>
                        <a:t>מדינה יהודית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ישראל מזוהה עם לאום אתני-תרבותי יהודי .</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dirty="0">
                          <a:solidFill>
                            <a:schemeClr val="bg2">
                              <a:lumMod val="10000"/>
                            </a:schemeClr>
                          </a:solidFill>
                          <a:effectLst/>
                        </a:rPr>
                        <a:t>מדינה יהודית וערבית</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מדינה המזוהה עם הלאום היהודי והלאום הערבי במידה שווה</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15000"/>
                        </a:lnSpc>
                        <a:spcBef>
                          <a:spcPts val="0"/>
                        </a:spcBef>
                        <a:spcAft>
                          <a:spcPts val="0"/>
                        </a:spcAft>
                        <a:buClrTx/>
                        <a:buSzTx/>
                        <a:buFontTx/>
                        <a:buNone/>
                        <a:tabLst/>
                        <a:defRPr/>
                      </a:pPr>
                      <a:r>
                        <a:rPr lang="he-IL" sz="1400" b="1" dirty="0">
                          <a:solidFill>
                            <a:schemeClr val="bg2">
                              <a:lumMod val="10000"/>
                            </a:schemeClr>
                          </a:solidFill>
                          <a:effectLst/>
                        </a:rPr>
                        <a:t>המדינה תגדיר את זהותה הלאומית על בסיס האזרחות הישראלית בלבד</a:t>
                      </a:r>
                      <a:endParaRPr lang="en-US" sz="1400" b="1"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עמדה התומכת בביטול זהותה היהודית של המדינה ומבקשת למנוע זיקה של המדינה לקבוצה לאומית אתנית</a:t>
                      </a:r>
                      <a:r>
                        <a:rPr lang="en-US" sz="1400" dirty="0">
                          <a:solidFill>
                            <a:schemeClr val="bg2">
                              <a:lumMod val="10000"/>
                            </a:schemeClr>
                          </a:solidFill>
                          <a:effectLst/>
                        </a:rPr>
                        <a:t>- </a:t>
                      </a:r>
                      <a:r>
                        <a:rPr lang="he-IL" sz="1400" dirty="0">
                          <a:solidFill>
                            <a:schemeClr val="bg2">
                              <a:lumMod val="10000"/>
                            </a:schemeClr>
                          </a:solidFill>
                          <a:effectLst/>
                        </a:rPr>
                        <a:t>תרבותית כלשהי</a:t>
                      </a:r>
                      <a:r>
                        <a:rPr lang="en-US" sz="1400" dirty="0">
                          <a:solidFill>
                            <a:schemeClr val="bg2">
                              <a:lumMod val="10000"/>
                            </a:schemeClr>
                          </a:solidFill>
                          <a:effectLst/>
                        </a:rPr>
                        <a:t>. </a:t>
                      </a:r>
                    </a:p>
                    <a:p>
                      <a:pPr rtl="1"/>
                      <a:endParaRPr lang="he-IL" sz="1400" dirty="0">
                        <a:solidFill>
                          <a:schemeClr val="bg2">
                            <a:lumMod val="10000"/>
                          </a:schemeClr>
                        </a:solidFill>
                      </a:endParaRPr>
                    </a:p>
                  </a:txBody>
                  <a:tcPr/>
                </a:tc>
                <a:extLst>
                  <a:ext uri="{0D108BD9-81ED-4DB2-BD59-A6C34878D82A}">
                    <a16:rowId xmlns:a16="http://schemas.microsoft.com/office/drawing/2014/main" val="3572576260"/>
                  </a:ext>
                </a:extLst>
              </a:tr>
              <a:tr h="40634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b="1" dirty="0">
                          <a:solidFill>
                            <a:schemeClr val="bg2">
                              <a:lumMod val="10000"/>
                            </a:schemeClr>
                          </a:solidFill>
                          <a:effectLst/>
                        </a:rPr>
                        <a:t>במדיניות ההגירה</a:t>
                      </a:r>
                      <a:r>
                        <a:rPr lang="he-IL" sz="1400" dirty="0">
                          <a:solidFill>
                            <a:schemeClr val="bg2">
                              <a:lumMod val="10000"/>
                            </a:schemeClr>
                          </a:solidFill>
                          <a:effectLst/>
                        </a:rPr>
                        <a:t> יש העדפה ללאום היהודי</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 זכותו של כל יהודי לעלות למדינת ישראל</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rtl="1"/>
                      <a:r>
                        <a:rPr lang="he-IL" sz="1400" dirty="0">
                          <a:solidFill>
                            <a:schemeClr val="bg2">
                              <a:lumMod val="10000"/>
                            </a:schemeClr>
                          </a:solidFill>
                          <a:effectLst/>
                        </a:rPr>
                        <a:t>במדיניות ההגירה יש העדפה ללאום היהודי</a:t>
                      </a:r>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מדיניות ההגירה לישראל צריכה להתייחס בשוויוניות להגירת ערבים ויהודים כאחד (ביטול חוק השבות +השיבה הפלסטינית פתיחת שערי הארץ להגירה ערבית המונית</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מדיניות ההגירה לא תיתן עדיפות לבני קבוצה לאומית כלשהי ויבוטל חוק השבות</a:t>
                      </a:r>
                      <a:r>
                        <a:rPr lang="en-US" sz="1400" dirty="0">
                          <a:solidFill>
                            <a:schemeClr val="bg2">
                              <a:lumMod val="10000"/>
                            </a:schemeClr>
                          </a:solidFill>
                          <a:effectLst/>
                        </a:rPr>
                        <a:t>.</a:t>
                      </a:r>
                    </a:p>
                    <a:p>
                      <a:pPr rtl="1"/>
                      <a:endParaRPr lang="he-IL" sz="1400" dirty="0">
                        <a:solidFill>
                          <a:schemeClr val="bg2">
                            <a:lumMod val="10000"/>
                          </a:schemeClr>
                        </a:solidFill>
                      </a:endParaRPr>
                    </a:p>
                  </a:txBody>
                  <a:tcPr/>
                </a:tc>
                <a:extLst>
                  <a:ext uri="{0D108BD9-81ED-4DB2-BD59-A6C34878D82A}">
                    <a16:rowId xmlns:a16="http://schemas.microsoft.com/office/drawing/2014/main" val="1583864059"/>
                  </a:ext>
                </a:extLst>
              </a:tr>
            </a:tbl>
          </a:graphicData>
        </a:graphic>
      </p:graphicFrame>
    </p:spTree>
    <p:extLst>
      <p:ext uri="{BB962C8B-B14F-4D97-AF65-F5344CB8AC3E}">
        <p14:creationId xmlns:p14="http://schemas.microsoft.com/office/powerpoint/2010/main" val="22267251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מלבן 6"/>
          <p:cNvSpPr/>
          <p:nvPr/>
        </p:nvSpPr>
        <p:spPr>
          <a:xfrm>
            <a:off x="13186" y="-28885"/>
            <a:ext cx="9143999" cy="6858000"/>
          </a:xfrm>
          <a:prstGeom prst="rect">
            <a:avLst/>
          </a:prstGeom>
          <a:solidFill>
            <a:srgbClr val="107086"/>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solidFill>
                <a:prstClr val="white"/>
              </a:solidFill>
            </a:endParaRPr>
          </a:p>
        </p:txBody>
      </p:sp>
      <p:sp>
        <p:nvSpPr>
          <p:cNvPr id="2" name="כותרת 1"/>
          <p:cNvSpPr>
            <a:spLocks noGrp="1"/>
          </p:cNvSpPr>
          <p:nvPr>
            <p:ph type="title"/>
          </p:nvPr>
        </p:nvSpPr>
        <p:spPr>
          <a:xfrm>
            <a:off x="721217" y="978170"/>
            <a:ext cx="7886700" cy="1325563"/>
          </a:xfrm>
        </p:spPr>
        <p:txBody>
          <a:bodyPr>
            <a:noAutofit/>
          </a:bodyPr>
          <a:lstStyle/>
          <a:p>
            <a:pPr algn="ctr"/>
            <a:r>
              <a:rPr lang="he-IL" sz="4800" b="1" dirty="0">
                <a:solidFill>
                  <a:schemeClr val="bg1"/>
                </a:solidFill>
              </a:rPr>
              <a:t>לו הדבר תלוי בך,</a:t>
            </a:r>
            <a:br>
              <a:rPr lang="he-IL" sz="4800" b="1" dirty="0">
                <a:solidFill>
                  <a:schemeClr val="bg1"/>
                </a:solidFill>
              </a:rPr>
            </a:br>
            <a:r>
              <a:rPr lang="he-IL" sz="4800" b="1" dirty="0">
                <a:solidFill>
                  <a:schemeClr val="bg1"/>
                </a:solidFill>
              </a:rPr>
              <a:t> כיצד היית רוצה שתיראה </a:t>
            </a:r>
            <a:br>
              <a:rPr lang="he-IL" sz="4800" b="1" dirty="0">
                <a:solidFill>
                  <a:schemeClr val="bg1"/>
                </a:solidFill>
              </a:rPr>
            </a:br>
            <a:r>
              <a:rPr lang="he-IL" sz="4800" b="1" dirty="0">
                <a:solidFill>
                  <a:schemeClr val="bg1"/>
                </a:solidFill>
              </a:rPr>
              <a:t>דמותה של המדינה?</a:t>
            </a:r>
          </a:p>
        </p:txBody>
      </p:sp>
      <p:pic>
        <p:nvPicPr>
          <p:cNvPr id="6" name="תמונה 5">
            <a:extLst>
              <a:ext uri="{FF2B5EF4-FFF2-40B4-BE49-F238E27FC236}">
                <a16:creationId xmlns:a16="http://schemas.microsoft.com/office/drawing/2014/main" id="{293181AD-9EFF-4FA3-A0D4-31A5E2E542C7}"/>
              </a:ext>
            </a:extLst>
          </p:cNvPr>
          <p:cNvPicPr>
            <a:picLocks noChangeAspect="1"/>
          </p:cNvPicPr>
          <p:nvPr/>
        </p:nvPicPr>
        <p:blipFill>
          <a:blip r:embed="rId3"/>
          <a:stretch>
            <a:fillRect/>
          </a:stretch>
        </p:blipFill>
        <p:spPr>
          <a:xfrm>
            <a:off x="467544" y="3310789"/>
            <a:ext cx="2781413" cy="3278751"/>
          </a:xfrm>
          <a:prstGeom prst="rect">
            <a:avLst/>
          </a:prstGeom>
        </p:spPr>
      </p:pic>
      <p:pic>
        <p:nvPicPr>
          <p:cNvPr id="3" name="תמונה 2">
            <a:extLst>
              <a:ext uri="{FF2B5EF4-FFF2-40B4-BE49-F238E27FC236}">
                <a16:creationId xmlns:a16="http://schemas.microsoft.com/office/drawing/2014/main" id="{0B1F270A-85D8-4C6B-BCF6-5995B4038C51}"/>
              </a:ext>
            </a:extLst>
          </p:cNvPr>
          <p:cNvPicPr>
            <a:picLocks noChangeAspect="1"/>
          </p:cNvPicPr>
          <p:nvPr/>
        </p:nvPicPr>
        <p:blipFill>
          <a:blip r:embed="rId4"/>
          <a:stretch>
            <a:fillRect/>
          </a:stretch>
        </p:blipFill>
        <p:spPr>
          <a:xfrm>
            <a:off x="4860032" y="3310788"/>
            <a:ext cx="4137931" cy="3278752"/>
          </a:xfrm>
          <a:prstGeom prst="rect">
            <a:avLst/>
          </a:prstGeom>
        </p:spPr>
      </p:pic>
    </p:spTree>
    <p:extLst>
      <p:ext uri="{BB962C8B-B14F-4D97-AF65-F5344CB8AC3E}">
        <p14:creationId xmlns:p14="http://schemas.microsoft.com/office/powerpoint/2010/main" val="2900867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2">
            <a:extLst>
              <a:ext uri="{FF2B5EF4-FFF2-40B4-BE49-F238E27FC236}">
                <a16:creationId xmlns:a16="http://schemas.microsoft.com/office/drawing/2014/main" id="{5721983C-92EA-47E3-B35E-1C6F238AC830}"/>
              </a:ext>
            </a:extLst>
          </p:cNvPr>
          <p:cNvGraphicFramePr>
            <a:graphicFrameLocks noGrp="1"/>
          </p:cNvGraphicFramePr>
          <p:nvPr>
            <p:extLst>
              <p:ext uri="{D42A27DB-BD31-4B8C-83A1-F6EECF244321}">
                <p14:modId xmlns:p14="http://schemas.microsoft.com/office/powerpoint/2010/main" val="2058981299"/>
              </p:ext>
            </p:extLst>
          </p:nvPr>
        </p:nvGraphicFramePr>
        <p:xfrm>
          <a:off x="827584" y="132247"/>
          <a:ext cx="7848872" cy="6593506"/>
        </p:xfrm>
        <a:graphic>
          <a:graphicData uri="http://schemas.openxmlformats.org/drawingml/2006/table">
            <a:tbl>
              <a:tblPr rtl="1" firstRow="1" bandRow="1">
                <a:tableStyleId>{5940675A-B579-460E-94D1-54222C63F5DA}</a:tableStyleId>
              </a:tblPr>
              <a:tblGrid>
                <a:gridCol w="1962218">
                  <a:extLst>
                    <a:ext uri="{9D8B030D-6E8A-4147-A177-3AD203B41FA5}">
                      <a16:colId xmlns:a16="http://schemas.microsoft.com/office/drawing/2014/main" val="90638902"/>
                    </a:ext>
                  </a:extLst>
                </a:gridCol>
                <a:gridCol w="1962218">
                  <a:extLst>
                    <a:ext uri="{9D8B030D-6E8A-4147-A177-3AD203B41FA5}">
                      <a16:colId xmlns:a16="http://schemas.microsoft.com/office/drawing/2014/main" val="2293671993"/>
                    </a:ext>
                  </a:extLst>
                </a:gridCol>
                <a:gridCol w="1962218">
                  <a:extLst>
                    <a:ext uri="{9D8B030D-6E8A-4147-A177-3AD203B41FA5}">
                      <a16:colId xmlns:a16="http://schemas.microsoft.com/office/drawing/2014/main" val="3402521234"/>
                    </a:ext>
                  </a:extLst>
                </a:gridCol>
                <a:gridCol w="1962218">
                  <a:extLst>
                    <a:ext uri="{9D8B030D-6E8A-4147-A177-3AD203B41FA5}">
                      <a16:colId xmlns:a16="http://schemas.microsoft.com/office/drawing/2014/main" val="1869848116"/>
                    </a:ext>
                  </a:extLst>
                </a:gridCol>
              </a:tblGrid>
              <a:tr h="1629838">
                <a:tc>
                  <a:txBody>
                    <a:bodyPr/>
                    <a:lstStyle/>
                    <a:p>
                      <a:pPr marL="0" marR="0" lvl="0" indent="0" algn="ctr" defTabSz="914400" rtl="1" eaLnBrk="1" fontAlgn="auto" latinLnBrk="0" hangingPunct="1">
                        <a:lnSpc>
                          <a:spcPct val="115000"/>
                        </a:lnSpc>
                        <a:spcBef>
                          <a:spcPts val="0"/>
                        </a:spcBef>
                        <a:spcAft>
                          <a:spcPts val="0"/>
                        </a:spcAft>
                        <a:buClrTx/>
                        <a:buSzTx/>
                        <a:buFontTx/>
                        <a:buNone/>
                        <a:tabLst/>
                        <a:defRPr/>
                      </a:pPr>
                      <a:r>
                        <a:rPr kumimoji="0" lang="he-IL" sz="1600" b="1" i="0" u="sng" strike="noStrike" kern="1200" cap="none" spc="0" normalizeH="0" baseline="0" noProof="0" dirty="0">
                          <a:ln>
                            <a:noFill/>
                          </a:ln>
                          <a:solidFill>
                            <a:srgbClr val="009900"/>
                          </a:solidFill>
                          <a:effectLst/>
                          <a:uLnTx/>
                          <a:uFillTx/>
                          <a:latin typeface="+mn-lt"/>
                          <a:ea typeface="+mn-ea"/>
                          <a:cs typeface="+mn-cs"/>
                        </a:rPr>
                        <a:t>מדינת לאום יהודית אתנית -תרבותית דמוקרטית</a:t>
                      </a:r>
                    </a:p>
                    <a:p>
                      <a:pPr rtl="1"/>
                      <a:endParaRPr lang="he-IL" dirty="0"/>
                    </a:p>
                  </a:txBody>
                  <a:tcPr/>
                </a:tc>
                <a:tc>
                  <a:txBody>
                    <a:bodyPr/>
                    <a:lstStyle/>
                    <a:p>
                      <a:pPr algn="ctr" rtl="1">
                        <a:lnSpc>
                          <a:spcPct val="115000"/>
                        </a:lnSpc>
                        <a:spcAft>
                          <a:spcPts val="0"/>
                        </a:spcAft>
                      </a:pPr>
                      <a:r>
                        <a:rPr lang="he-IL" sz="1600" b="1" u="sng" dirty="0">
                          <a:effectLst/>
                        </a:rPr>
                        <a:t>מדינת לאום יהודית אתנית תרבותית </a:t>
                      </a:r>
                      <a:endParaRPr lang="en-US" sz="1600" b="1" dirty="0">
                        <a:effectLst/>
                      </a:endParaRPr>
                    </a:p>
                    <a:p>
                      <a:pPr algn="ctr" rtl="1">
                        <a:lnSpc>
                          <a:spcPct val="115000"/>
                        </a:lnSpc>
                        <a:spcAft>
                          <a:spcPts val="0"/>
                        </a:spcAft>
                      </a:pPr>
                      <a:r>
                        <a:rPr lang="he-IL" sz="1600" b="1" u="sng" dirty="0">
                          <a:effectLst/>
                        </a:rPr>
                        <a:t>לא דמוקרטית</a:t>
                      </a:r>
                      <a:endParaRPr lang="en-US" sz="16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he-IL"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u="sng" dirty="0">
                          <a:effectLst/>
                        </a:rPr>
                        <a:t>מדינה</a:t>
                      </a:r>
                    </a:p>
                    <a:p>
                      <a:pPr marL="0" marR="0" lvl="0" indent="0" algn="ctr" defTabSz="914400" rtl="1" eaLnBrk="1" fontAlgn="auto" latinLnBrk="0" hangingPunct="1">
                        <a:lnSpc>
                          <a:spcPct val="100000"/>
                        </a:lnSpc>
                        <a:spcBef>
                          <a:spcPts val="0"/>
                        </a:spcBef>
                        <a:spcAft>
                          <a:spcPts val="0"/>
                        </a:spcAft>
                        <a:buClrTx/>
                        <a:buSzTx/>
                        <a:buFontTx/>
                        <a:buNone/>
                        <a:tabLst/>
                        <a:defRPr/>
                      </a:pPr>
                      <a:r>
                        <a:rPr lang="he-IL" sz="1800" b="1" u="sng" dirty="0">
                          <a:effectLst/>
                        </a:rPr>
                        <a:t> דו לאומית דמוקרטית</a:t>
                      </a:r>
                      <a:endParaRPr lang="en-US" sz="1800" b="1"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algn="ctr" rtl="1"/>
                      <a:endParaRPr lang="he-IL" dirty="0"/>
                    </a:p>
                  </a:txBody>
                  <a:tcPr/>
                </a:tc>
                <a:tc>
                  <a:txBody>
                    <a:bodyPr/>
                    <a:lstStyle/>
                    <a:p>
                      <a:pPr marL="0" marR="0" lvl="0" indent="0" algn="ctr" defTabSz="914400" rtl="1" eaLnBrk="1" fontAlgn="auto" latinLnBrk="0" hangingPunct="1">
                        <a:lnSpc>
                          <a:spcPct val="100000"/>
                        </a:lnSpc>
                        <a:spcBef>
                          <a:spcPts val="0"/>
                        </a:spcBef>
                        <a:spcAft>
                          <a:spcPts val="0"/>
                        </a:spcAft>
                        <a:buClrTx/>
                        <a:buSzTx/>
                        <a:buFontTx/>
                        <a:buNone/>
                        <a:tabLst/>
                        <a:defRPr/>
                      </a:pPr>
                      <a:r>
                        <a:rPr lang="he-IL" sz="1600" b="1" u="sng" dirty="0">
                          <a:effectLst/>
                        </a:rPr>
                        <a:t>מדינת לאום אזרחית דמוקרטית</a:t>
                      </a:r>
                      <a:endParaRPr lang="en-US" sz="1600" b="1" u="sng" dirty="0">
                        <a:solidFill>
                          <a:srgbClr val="000000"/>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he-IL" dirty="0"/>
                    </a:p>
                  </a:txBody>
                  <a:tcPr/>
                </a:tc>
                <a:extLst>
                  <a:ext uri="{0D108BD9-81ED-4DB2-BD59-A6C34878D82A}">
                    <a16:rowId xmlns:a16="http://schemas.microsoft.com/office/drawing/2014/main" val="2055494189"/>
                  </a:ext>
                </a:extLst>
              </a:tr>
              <a:tr h="1903704">
                <a:tc>
                  <a:txBody>
                    <a:bodyPr/>
                    <a:lstStyle/>
                    <a:p>
                      <a:pPr rtl="1"/>
                      <a:r>
                        <a:rPr lang="he-IL" sz="1400" b="1" dirty="0">
                          <a:solidFill>
                            <a:schemeClr val="bg2">
                              <a:lumMod val="10000"/>
                            </a:schemeClr>
                          </a:solidFill>
                          <a:effectLst/>
                        </a:rPr>
                        <a:t>הסמלים, המועדים הרשמיים</a:t>
                      </a:r>
                      <a:r>
                        <a:rPr lang="he-IL" sz="1400" dirty="0">
                          <a:solidFill>
                            <a:schemeClr val="bg2">
                              <a:lumMod val="10000"/>
                            </a:schemeClr>
                          </a:solidFill>
                          <a:effectLst/>
                        </a:rPr>
                        <a:t>, חלק מ</a:t>
                      </a:r>
                      <a:r>
                        <a:rPr lang="he-IL" sz="1400" b="1" dirty="0">
                          <a:solidFill>
                            <a:schemeClr val="bg2">
                              <a:lumMod val="10000"/>
                            </a:schemeClr>
                          </a:solidFill>
                          <a:effectLst/>
                        </a:rPr>
                        <a:t>החוקים</a:t>
                      </a:r>
                      <a:r>
                        <a:rPr lang="he-IL" sz="1400" dirty="0">
                          <a:solidFill>
                            <a:schemeClr val="bg2">
                              <a:lumMod val="10000"/>
                            </a:schemeClr>
                          </a:solidFill>
                          <a:effectLst/>
                        </a:rPr>
                        <a:t> ומוסדות המדינה נותנים ביטוי ליסודות האתניים-תרבותיים היהודיים .</a:t>
                      </a: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עברית היא שפתה הרשמית המרכזית של המדינה.</a:t>
                      </a:r>
                    </a:p>
                    <a:p>
                      <a:pPr marL="0" marR="0" lvl="0" indent="0" algn="r" defTabSz="914400" rtl="1" eaLnBrk="1" fontAlgn="auto" latinLnBrk="0" hangingPunct="1">
                        <a:lnSpc>
                          <a:spcPct val="100000"/>
                        </a:lnSpc>
                        <a:spcBef>
                          <a:spcPts val="0"/>
                        </a:spcBef>
                        <a:spcAft>
                          <a:spcPts val="0"/>
                        </a:spcAft>
                        <a:buClrTx/>
                        <a:buSzTx/>
                        <a:buFontTx/>
                        <a:buNone/>
                        <a:tabLst/>
                        <a:defRPr/>
                      </a:pPr>
                      <a:endParaRPr lang="he-IL"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אך יחד עם זאת מדינת ישראל מחויבת לשוויון מלא בין כל אזרחיה .</a:t>
                      </a:r>
                    </a:p>
                    <a:p>
                      <a:pPr algn="r" rtl="1">
                        <a:lnSpc>
                          <a:spcPct val="115000"/>
                        </a:lnSpc>
                        <a:spcAft>
                          <a:spcPts val="0"/>
                        </a:spcAft>
                      </a:pPr>
                      <a:r>
                        <a:rPr lang="he-IL" sz="1400" dirty="0">
                          <a:solidFill>
                            <a:schemeClr val="bg2">
                              <a:lumMod val="10000"/>
                            </a:schemeClr>
                          </a:solidFill>
                          <a:effectLst/>
                        </a:rPr>
                        <a:t>יש הכרה גם בזכויות קבוצה.</a:t>
                      </a:r>
                      <a:endParaRPr lang="en-US" sz="1400" dirty="0">
                        <a:solidFill>
                          <a:schemeClr val="bg2">
                            <a:lumMod val="10000"/>
                          </a:schemeClr>
                        </a:solidFill>
                        <a:effectLst/>
                      </a:endParaRPr>
                    </a:p>
                    <a:p>
                      <a:pPr algn="r" rtl="1">
                        <a:lnSpc>
                          <a:spcPct val="115000"/>
                        </a:lnSpc>
                        <a:spcAft>
                          <a:spcPts val="0"/>
                        </a:spcAft>
                      </a:pPr>
                      <a:r>
                        <a:rPr lang="he-IL" sz="800" u="none" strike="noStrike" dirty="0">
                          <a:solidFill>
                            <a:schemeClr val="bg2">
                              <a:lumMod val="10000"/>
                            </a:schemeClr>
                          </a:solidFill>
                          <a:effectLst/>
                        </a:rPr>
                        <a:t> </a:t>
                      </a:r>
                    </a:p>
                    <a:p>
                      <a:pPr marL="0" marR="0" lvl="0" indent="0" algn="r" defTabSz="914400" rtl="1" eaLnBrk="1" fontAlgn="auto" latinLnBrk="0" hangingPunct="1">
                        <a:lnSpc>
                          <a:spcPct val="100000"/>
                        </a:lnSpc>
                        <a:spcBef>
                          <a:spcPts val="0"/>
                        </a:spcBef>
                        <a:spcAft>
                          <a:spcPts val="0"/>
                        </a:spcAft>
                        <a:buClrTx/>
                        <a:buSzTx/>
                        <a:buFontTx/>
                        <a:buNone/>
                        <a:tabLst/>
                        <a:defRPr/>
                      </a:pP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tc>
                  <a:txBody>
                    <a:bodyPr/>
                    <a:lstStyle/>
                    <a:p>
                      <a:pPr algn="r" rtl="1">
                        <a:lnSpc>
                          <a:spcPct val="115000"/>
                        </a:lnSpc>
                        <a:spcAft>
                          <a:spcPts val="0"/>
                        </a:spcAft>
                      </a:pPr>
                      <a:r>
                        <a:rPr lang="he-IL" sz="1400" dirty="0">
                          <a:solidFill>
                            <a:schemeClr val="bg2">
                              <a:lumMod val="10000"/>
                            </a:schemeClr>
                          </a:solidFill>
                          <a:effectLst/>
                        </a:rPr>
                        <a:t>הסמלים, המועדים הרשמיים, החוקים ומוסדות המדינה נותנים ביטוי ליסודות האתניים-תרבותיים היהודיים .</a:t>
                      </a:r>
                      <a:endParaRPr lang="en-US" sz="1400" dirty="0">
                        <a:solidFill>
                          <a:schemeClr val="bg2">
                            <a:lumMod val="10000"/>
                          </a:schemeClr>
                        </a:solidFill>
                        <a:effectLst/>
                      </a:endParaRPr>
                    </a:p>
                    <a:p>
                      <a:pPr algn="r" rtl="1">
                        <a:lnSpc>
                          <a:spcPct val="115000"/>
                        </a:lnSpc>
                        <a:spcAft>
                          <a:spcPts val="0"/>
                        </a:spcAft>
                      </a:pPr>
                      <a:endParaRPr lang="he-IL"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מדינת ישראל אינה מחויבת לשוויון זכויות מלא בין כל אזרחיה </a:t>
                      </a:r>
                      <a:endParaRPr lang="en-US"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 </a:t>
                      </a:r>
                      <a:endParaRPr lang="en-US"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בכל התנגשות או מתח בין היסוד היהודי ליסוד הדמוקרטי, היסוד היהודי בהכרח יגבר</a:t>
                      </a:r>
                      <a:r>
                        <a:rPr lang="en-US" sz="1400" dirty="0">
                          <a:solidFill>
                            <a:schemeClr val="bg2">
                              <a:lumMod val="10000"/>
                            </a:schemeClr>
                          </a:solidFill>
                          <a:effectLst/>
                        </a:rPr>
                        <a:t>. </a:t>
                      </a:r>
                    </a:p>
                    <a:p>
                      <a:pPr rtl="1"/>
                      <a:endParaRPr lang="he-IL" sz="1400" dirty="0">
                        <a:solidFill>
                          <a:schemeClr val="bg2">
                            <a:lumMod val="10000"/>
                          </a:schemeClr>
                        </a:solidFill>
                      </a:endParaRPr>
                    </a:p>
                  </a:txBody>
                  <a:tcPr/>
                </a:tc>
                <a:tc>
                  <a:txBody>
                    <a:bodyPr/>
                    <a:lstStyle/>
                    <a:p>
                      <a:pPr algn="r" rtl="1">
                        <a:lnSpc>
                          <a:spcPct val="115000"/>
                        </a:lnSpc>
                        <a:spcAft>
                          <a:spcPts val="0"/>
                        </a:spcAft>
                      </a:pPr>
                      <a:r>
                        <a:rPr lang="he-IL" sz="1400" dirty="0">
                          <a:solidFill>
                            <a:schemeClr val="bg2">
                              <a:lumMod val="10000"/>
                            </a:schemeClr>
                          </a:solidFill>
                          <a:effectLst/>
                        </a:rPr>
                        <a:t>יש לשנות את דגל המדינה, סמליה, המנונה ומרכיבים זהותיים נוספים כך שיתנו ביטוי מקביל ובעל משקל שווה גם לזהות ערבית וגם ליהודית</a:t>
                      </a:r>
                      <a:endParaRPr lang="en-US"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 </a:t>
                      </a:r>
                      <a:endParaRPr lang="en-US" sz="1400" dirty="0">
                        <a:solidFill>
                          <a:schemeClr val="bg2">
                            <a:lumMod val="10000"/>
                          </a:schemeClr>
                        </a:solidFill>
                        <a:effectLst/>
                      </a:endParaRPr>
                    </a:p>
                    <a:p>
                      <a:pPr algn="r" rtl="1">
                        <a:lnSpc>
                          <a:spcPct val="115000"/>
                        </a:lnSpc>
                        <a:spcAft>
                          <a:spcPts val="0"/>
                        </a:spcAft>
                      </a:pPr>
                      <a:r>
                        <a:rPr lang="he-IL" sz="1400" dirty="0">
                          <a:solidFill>
                            <a:schemeClr val="bg2">
                              <a:lumMod val="10000"/>
                            </a:schemeClr>
                          </a:solidFill>
                          <a:effectLst/>
                        </a:rPr>
                        <a:t> יש לבטל את ההכרה במוסדות הציוניים על ידי המדינה </a:t>
                      </a:r>
                      <a:r>
                        <a:rPr lang="en-US" sz="1400" dirty="0">
                          <a:solidFill>
                            <a:schemeClr val="bg2">
                              <a:lumMod val="10000"/>
                            </a:schemeClr>
                          </a:solidFill>
                          <a:effectLst/>
                        </a:rPr>
                        <a:t>)</a:t>
                      </a:r>
                      <a:r>
                        <a:rPr lang="he-IL" sz="1400" dirty="0">
                          <a:solidFill>
                            <a:schemeClr val="bg2">
                              <a:lumMod val="10000"/>
                            </a:schemeClr>
                          </a:solidFill>
                          <a:effectLst/>
                        </a:rPr>
                        <a:t>הסוכנות היהודית, קק"ל</a:t>
                      </a:r>
                      <a:r>
                        <a:rPr lang="en-US" sz="1400" dirty="0">
                          <a:solidFill>
                            <a:schemeClr val="bg2">
                              <a:lumMod val="10000"/>
                            </a:schemeClr>
                          </a:solidFill>
                          <a:effectLst/>
                        </a:rPr>
                        <a:t>(</a:t>
                      </a: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הסמלים, המועדים, החוקים ומוסדות המדינה יבטאו רק יסודות המשותפים לכל האזרחים במדינה</a:t>
                      </a:r>
                      <a:r>
                        <a:rPr lang="en-US" sz="1400" dirty="0">
                          <a:solidFill>
                            <a:schemeClr val="bg2">
                              <a:lumMod val="10000"/>
                            </a:schemeClr>
                          </a:solidFill>
                          <a:effectLst/>
                        </a:rPr>
                        <a:t>. </a:t>
                      </a:r>
                    </a:p>
                    <a:p>
                      <a:pPr rtl="1"/>
                      <a:endParaRPr lang="he-IL" sz="1400" dirty="0">
                        <a:solidFill>
                          <a:schemeClr val="bg2">
                            <a:lumMod val="10000"/>
                          </a:schemeClr>
                        </a:solidFill>
                      </a:endParaRPr>
                    </a:p>
                  </a:txBody>
                  <a:tcPr/>
                </a:tc>
                <a:extLst>
                  <a:ext uri="{0D108BD9-81ED-4DB2-BD59-A6C34878D82A}">
                    <a16:rowId xmlns:a16="http://schemas.microsoft.com/office/drawing/2014/main" val="3572576260"/>
                  </a:ext>
                </a:extLst>
              </a:tr>
              <a:tr h="406346">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אין </a:t>
                      </a:r>
                      <a:r>
                        <a:rPr lang="he-IL" sz="1400" b="1" dirty="0">
                          <a:solidFill>
                            <a:schemeClr val="bg2">
                              <a:lumMod val="10000"/>
                            </a:schemeClr>
                          </a:solidFill>
                          <a:effectLst/>
                        </a:rPr>
                        <a:t>חפיפה בין לאומיות לאזרחות</a:t>
                      </a:r>
                      <a:r>
                        <a:rPr lang="en-US" sz="1400" b="1" dirty="0">
                          <a:solidFill>
                            <a:schemeClr val="bg2">
                              <a:lumMod val="10000"/>
                            </a:schemeClr>
                          </a:solidFill>
                          <a:effectLst/>
                        </a:rPr>
                        <a:t>.</a:t>
                      </a:r>
                      <a:endParaRPr lang="he-IL" sz="1400" b="1" dirty="0">
                        <a:solidFill>
                          <a:schemeClr val="bg2">
                            <a:lumMod val="10000"/>
                          </a:schemeClr>
                        </a:solidFill>
                        <a:effectLst/>
                      </a:endParaRPr>
                    </a:p>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(לאום ערבי עם אזרחות ישראלית)</a:t>
                      </a:r>
                    </a:p>
                    <a:p>
                      <a:pPr rtl="1"/>
                      <a:endParaRPr lang="he-IL" sz="1400" dirty="0">
                        <a:solidFill>
                          <a:schemeClr val="bg2">
                            <a:lumMod val="10000"/>
                          </a:schemeClr>
                        </a:solidFill>
                      </a:endParaRPr>
                    </a:p>
                  </a:txBody>
                  <a:tcPr/>
                </a:tc>
                <a:tc>
                  <a:txBody>
                    <a:bodyPr/>
                    <a:lstStyle/>
                    <a:p>
                      <a:pPr rtl="1"/>
                      <a:r>
                        <a:rPr lang="he-IL" sz="1400" dirty="0">
                          <a:solidFill>
                            <a:schemeClr val="bg2">
                              <a:lumMod val="10000"/>
                            </a:schemeClr>
                          </a:solidFill>
                          <a:effectLst/>
                        </a:rPr>
                        <a:t>גרסתה הקיצונית של עמדה זו מבקשת לשלול את אזרחותם של אזרחי ישראל הערבים ולכונן מדינה ליהודים בלבד</a:t>
                      </a:r>
                      <a:r>
                        <a:rPr lang="en-US" sz="1400" dirty="0">
                          <a:solidFill>
                            <a:schemeClr val="bg2">
                              <a:lumMod val="10000"/>
                            </a:schemeClr>
                          </a:solidFill>
                          <a:effectLst/>
                        </a:rPr>
                        <a:t>.</a:t>
                      </a:r>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אין חפיפה מלאה בין לאומיות לאזרחות</a:t>
                      </a:r>
                      <a:r>
                        <a:rPr lang="en-US" sz="1400" dirty="0">
                          <a:solidFill>
                            <a:schemeClr val="bg2">
                              <a:lumMod val="10000"/>
                            </a:schemeClr>
                          </a:solidFill>
                          <a:effectLst/>
                        </a:rPr>
                        <a:t>.</a:t>
                      </a:r>
                      <a:endParaRPr lang="en-US" sz="1400" dirty="0">
                        <a:solidFill>
                          <a:schemeClr val="bg2">
                            <a:lumMod val="10000"/>
                          </a:schemeClr>
                        </a:solidFill>
                        <a:effectLst/>
                        <a:latin typeface="Calibri" panose="020F0502020204030204" pitchFamily="34" charset="0"/>
                        <a:ea typeface="Calibri" panose="020F0502020204030204" pitchFamily="34" charset="0"/>
                        <a:cs typeface="Calibri" panose="020F0502020204030204" pitchFamily="34" charset="0"/>
                      </a:endParaRPr>
                    </a:p>
                    <a:p>
                      <a:pPr rtl="1"/>
                      <a:endParaRPr lang="he-IL" sz="1400" dirty="0">
                        <a:solidFill>
                          <a:schemeClr val="bg2">
                            <a:lumMod val="10000"/>
                          </a:schemeClr>
                        </a:solidFill>
                      </a:endParaRPr>
                    </a:p>
                  </a:txBody>
                  <a:tcPr/>
                </a:tc>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sz="1400" dirty="0">
                          <a:solidFill>
                            <a:schemeClr val="bg2">
                              <a:lumMod val="10000"/>
                            </a:schemeClr>
                          </a:solidFill>
                          <a:effectLst/>
                        </a:rPr>
                        <a:t>תהיה חפיפה מלאה בין לאומיות לאזרחות</a:t>
                      </a:r>
                      <a:endParaRPr lang="en-US" sz="1400" dirty="0">
                        <a:solidFill>
                          <a:schemeClr val="bg2">
                            <a:lumMod val="10000"/>
                          </a:schemeClr>
                        </a:solidFill>
                        <a:effectLst/>
                      </a:endParaRPr>
                    </a:p>
                    <a:p>
                      <a:pPr rtl="1"/>
                      <a:endParaRPr lang="he-IL" sz="1400" dirty="0">
                        <a:solidFill>
                          <a:schemeClr val="bg2">
                            <a:lumMod val="10000"/>
                          </a:schemeClr>
                        </a:solidFill>
                      </a:endParaRPr>
                    </a:p>
                  </a:txBody>
                  <a:tcPr/>
                </a:tc>
                <a:extLst>
                  <a:ext uri="{0D108BD9-81ED-4DB2-BD59-A6C34878D82A}">
                    <a16:rowId xmlns:a16="http://schemas.microsoft.com/office/drawing/2014/main" val="1583864059"/>
                  </a:ext>
                </a:extLst>
              </a:tr>
            </a:tbl>
          </a:graphicData>
        </a:graphic>
      </p:graphicFrame>
    </p:spTree>
    <p:extLst>
      <p:ext uri="{BB962C8B-B14F-4D97-AF65-F5344CB8AC3E}">
        <p14:creationId xmlns:p14="http://schemas.microsoft.com/office/powerpoint/2010/main" val="39008682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p:cNvSpPr>
            <a:spLocks noGrp="1"/>
          </p:cNvSpPr>
          <p:nvPr>
            <p:ph type="title"/>
          </p:nvPr>
        </p:nvSpPr>
        <p:spPr/>
        <p:txBody>
          <a:bodyPr/>
          <a:lstStyle/>
          <a:p>
            <a:pPr algn="ctr"/>
            <a:r>
              <a:rPr lang="he-IL" dirty="0"/>
              <a:t>שאלת בגרות</a:t>
            </a:r>
          </a:p>
        </p:txBody>
      </p:sp>
      <p:sp>
        <p:nvSpPr>
          <p:cNvPr id="3" name="מציין מיקום תוכן 2"/>
          <p:cNvSpPr>
            <a:spLocks noGrp="1"/>
          </p:cNvSpPr>
          <p:nvPr>
            <p:ph idx="1"/>
          </p:nvPr>
        </p:nvSpPr>
        <p:spPr>
          <a:xfrm>
            <a:off x="1115616" y="1340768"/>
            <a:ext cx="7633742" cy="4176464"/>
          </a:xfrm>
        </p:spPr>
        <p:txBody>
          <a:bodyPr>
            <a:normAutofit/>
          </a:bodyPr>
          <a:lstStyle/>
          <a:p>
            <a:pPr marL="0" indent="0">
              <a:buNone/>
            </a:pPr>
            <a:r>
              <a:rPr lang="he-IL" dirty="0">
                <a:solidFill>
                  <a:schemeClr val="accent6">
                    <a:lumMod val="50000"/>
                  </a:schemeClr>
                </a:solidFill>
              </a:rPr>
              <a:t>הרכבת הקלה הפועלת בירושלים היא אמצעי תחבורה המשמש בכל יום אלפי נוסעים ובהם נוסעים דוברי ערבית. ברכבת מופעלת מערכת כריזה בשפה העברית ובשפה הערבית ובאמצעותה מכריזים את שם התחנה והודעות שונו, כמו כן השילוט גם הוא בעברית ובערבית. אחד הנוסעים כתב מכתב למערכת עיתון בעיר. במכתבו הוא הביע את שביעות רצונו מן העובדה שבירושלים יש מערכת כריזה ברכבת בשפה העברית וגם בשפה הערבית, ובכך מתממש הן ערך השוויון כלפי כלל התושבים והן מעמדה המיוחד של ירושלים כבירת המדינה היהודית. </a:t>
            </a:r>
          </a:p>
          <a:p>
            <a:pPr marL="0" indent="0">
              <a:buNone/>
            </a:pPr>
            <a:endParaRPr lang="he-IL" dirty="0">
              <a:solidFill>
                <a:schemeClr val="accent6">
                  <a:lumMod val="50000"/>
                </a:schemeClr>
              </a:solidFill>
            </a:endParaRPr>
          </a:p>
          <a:p>
            <a:pPr marL="0" indent="0">
              <a:buNone/>
            </a:pPr>
            <a:r>
              <a:rPr lang="he-IL" dirty="0">
                <a:solidFill>
                  <a:schemeClr val="accent6">
                    <a:lumMod val="50000"/>
                  </a:schemeClr>
                </a:solidFill>
              </a:rPr>
              <a:t> ציין והצג את העמדה (החלום)הרצויה בעינו של כותב המכתב בנוגע </a:t>
            </a:r>
            <a:r>
              <a:rPr lang="he-IL" b="1" dirty="0">
                <a:solidFill>
                  <a:schemeClr val="accent6">
                    <a:lumMod val="50000"/>
                  </a:schemeClr>
                </a:solidFill>
              </a:rPr>
              <a:t>לזהות הלאומית של מדינת ישראל</a:t>
            </a:r>
            <a:r>
              <a:rPr lang="he-IL" dirty="0">
                <a:solidFill>
                  <a:schemeClr val="accent6">
                    <a:lumMod val="50000"/>
                  </a:schemeClr>
                </a:solidFill>
              </a:rPr>
              <a:t>. הסבר כיצד עמדה זו באה לידי ביטוי בקטע .</a:t>
            </a:r>
          </a:p>
        </p:txBody>
      </p:sp>
    </p:spTree>
    <p:extLst>
      <p:ext uri="{BB962C8B-B14F-4D97-AF65-F5344CB8AC3E}">
        <p14:creationId xmlns:p14="http://schemas.microsoft.com/office/powerpoint/2010/main" val="10134398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טבלה 2">
            <a:extLst>
              <a:ext uri="{FF2B5EF4-FFF2-40B4-BE49-F238E27FC236}">
                <a16:creationId xmlns:a16="http://schemas.microsoft.com/office/drawing/2014/main" id="{E03A3A9D-89BE-408F-BE50-F322336FE3C8}"/>
              </a:ext>
            </a:extLst>
          </p:cNvPr>
          <p:cNvGraphicFramePr>
            <a:graphicFrameLocks noGrp="1"/>
          </p:cNvGraphicFramePr>
          <p:nvPr>
            <p:extLst>
              <p:ext uri="{D42A27DB-BD31-4B8C-83A1-F6EECF244321}">
                <p14:modId xmlns:p14="http://schemas.microsoft.com/office/powerpoint/2010/main" val="3684597582"/>
              </p:ext>
            </p:extLst>
          </p:nvPr>
        </p:nvGraphicFramePr>
        <p:xfrm>
          <a:off x="575556" y="120908"/>
          <a:ext cx="7992888" cy="6293582"/>
        </p:xfrm>
        <a:graphic>
          <a:graphicData uri="http://schemas.openxmlformats.org/drawingml/2006/table">
            <a:tbl>
              <a:tblPr rtl="1" firstRow="1" bandRow="1">
                <a:tableStyleId>{5940675A-B579-460E-94D1-54222C63F5DA}</a:tableStyleId>
              </a:tblPr>
              <a:tblGrid>
                <a:gridCol w="4385912">
                  <a:extLst>
                    <a:ext uri="{9D8B030D-6E8A-4147-A177-3AD203B41FA5}">
                      <a16:colId xmlns:a16="http://schemas.microsoft.com/office/drawing/2014/main" val="613789429"/>
                    </a:ext>
                  </a:extLst>
                </a:gridCol>
                <a:gridCol w="865644">
                  <a:extLst>
                    <a:ext uri="{9D8B030D-6E8A-4147-A177-3AD203B41FA5}">
                      <a16:colId xmlns:a16="http://schemas.microsoft.com/office/drawing/2014/main" val="2424895768"/>
                    </a:ext>
                  </a:extLst>
                </a:gridCol>
                <a:gridCol w="936680">
                  <a:extLst>
                    <a:ext uri="{9D8B030D-6E8A-4147-A177-3AD203B41FA5}">
                      <a16:colId xmlns:a16="http://schemas.microsoft.com/office/drawing/2014/main" val="2659758572"/>
                    </a:ext>
                  </a:extLst>
                </a:gridCol>
                <a:gridCol w="919188">
                  <a:extLst>
                    <a:ext uri="{9D8B030D-6E8A-4147-A177-3AD203B41FA5}">
                      <a16:colId xmlns:a16="http://schemas.microsoft.com/office/drawing/2014/main" val="1359076328"/>
                    </a:ext>
                  </a:extLst>
                </a:gridCol>
                <a:gridCol w="885464">
                  <a:extLst>
                    <a:ext uri="{9D8B030D-6E8A-4147-A177-3AD203B41FA5}">
                      <a16:colId xmlns:a16="http://schemas.microsoft.com/office/drawing/2014/main" val="1938967325"/>
                    </a:ext>
                  </a:extLst>
                </a:gridCol>
              </a:tblGrid>
              <a:tr h="1302092">
                <a:tc>
                  <a:txBody>
                    <a:bodyPr/>
                    <a:lstStyle/>
                    <a:p>
                      <a:pPr algn="ctr" rtl="1"/>
                      <a:endParaRPr lang="he-IL" b="1" u="sng" dirty="0"/>
                    </a:p>
                    <a:p>
                      <a:pPr algn="ctr" rtl="1"/>
                      <a:r>
                        <a:rPr lang="he-IL" b="1" u="sng"/>
                        <a:t>סקר</a:t>
                      </a:r>
                      <a:endParaRPr lang="he-IL" b="1" u="sng" dirty="0"/>
                    </a:p>
                  </a:txBody>
                  <a:tcPr/>
                </a:tc>
                <a:tc>
                  <a:txBody>
                    <a:bodyPr/>
                    <a:lstStyle/>
                    <a:p>
                      <a:pPr rtl="1"/>
                      <a:r>
                        <a:rPr lang="he-IL" dirty="0"/>
                        <a:t>איני מסכים כלל</a:t>
                      </a:r>
                    </a:p>
                  </a:txBody>
                  <a:tcPr/>
                </a:tc>
                <a:tc>
                  <a:txBody>
                    <a:bodyPr/>
                    <a:lstStyle/>
                    <a:p>
                      <a:pPr rtl="1"/>
                      <a:r>
                        <a:rPr lang="he-IL" dirty="0"/>
                        <a:t>מסכים</a:t>
                      </a:r>
                    </a:p>
                  </a:txBody>
                  <a:tcPr/>
                </a:tc>
                <a:tc>
                  <a:txBody>
                    <a:bodyPr/>
                    <a:lstStyle/>
                    <a:p>
                      <a:pPr rtl="1"/>
                      <a:r>
                        <a:rPr lang="he-IL" dirty="0"/>
                        <a:t>מסכים במידה רבה </a:t>
                      </a:r>
                    </a:p>
                  </a:txBody>
                  <a:tcPr/>
                </a:tc>
                <a:tc>
                  <a:txBody>
                    <a:bodyPr/>
                    <a:lstStyle/>
                    <a:p>
                      <a:pPr rtl="1"/>
                      <a:r>
                        <a:rPr lang="he-IL" dirty="0"/>
                        <a:t>מסכים במידה רבה מאוד</a:t>
                      </a:r>
                    </a:p>
                  </a:txBody>
                  <a:tcPr/>
                </a:tc>
                <a:extLst>
                  <a:ext uri="{0D108BD9-81ED-4DB2-BD59-A6C34878D82A}">
                    <a16:rowId xmlns:a16="http://schemas.microsoft.com/office/drawing/2014/main" val="2168730195"/>
                  </a:ext>
                </a:extLst>
              </a:tr>
              <a:tr h="1001609">
                <a:tc>
                  <a:txBody>
                    <a:bodyPr/>
                    <a:lstStyle/>
                    <a:p>
                      <a:pPr marL="0" marR="0" lvl="0" indent="0" algn="r" defTabSz="914400" rtl="1" eaLnBrk="1" fontAlgn="auto" latinLnBrk="0" hangingPunct="1">
                        <a:lnSpc>
                          <a:spcPct val="100000"/>
                        </a:lnSpc>
                        <a:spcBef>
                          <a:spcPts val="0"/>
                        </a:spcBef>
                        <a:spcAft>
                          <a:spcPts val="0"/>
                        </a:spcAft>
                        <a:buClrTx/>
                        <a:buSzTx/>
                        <a:buFontTx/>
                        <a:buNone/>
                        <a:tabLst/>
                        <a:defRPr/>
                      </a:pPr>
                      <a:r>
                        <a:rPr lang="he-IL" dirty="0"/>
                        <a:t>נישואין וגירושין במדינת ישראל </a:t>
                      </a:r>
                    </a:p>
                    <a:p>
                      <a:pPr rtl="1"/>
                      <a:r>
                        <a:rPr lang="he-IL" dirty="0"/>
                        <a:t>בקרב יהודים צריכים להתקיים בבית דין רבני על פי חוקי ההלכה</a:t>
                      </a:r>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3660185931"/>
                  </a:ext>
                </a:extLst>
              </a:tr>
              <a:tr h="1580455">
                <a:tc>
                  <a:txBody>
                    <a:bodyPr/>
                    <a:lstStyle/>
                    <a:p>
                      <a:pPr rtl="1"/>
                      <a:r>
                        <a:rPr lang="he-IL" dirty="0"/>
                        <a:t>מדינת ישראל צריכה ללמד במערכת החינוך את הערכים הבאים לידי ביטוי במאורעות שונים מהיהדות (לא במובן הדתי) למשל ללמד את סיפור ט' באב ואת הערך העולה ממנו – חשיבות אהבת חינם</a:t>
                      </a:r>
                    </a:p>
                  </a:txBody>
                  <a:tcPr/>
                </a:tc>
                <a:tc>
                  <a:txBody>
                    <a:bodyPr/>
                    <a:lstStyle/>
                    <a:p>
                      <a:pPr rtl="1"/>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182894046"/>
                  </a:ext>
                </a:extLst>
              </a:tr>
              <a:tr h="1302092">
                <a:tc>
                  <a:txBody>
                    <a:bodyPr/>
                    <a:lstStyle/>
                    <a:p>
                      <a:pPr rtl="1"/>
                      <a:r>
                        <a:rPr lang="he-IL" dirty="0"/>
                        <a:t>מדינת ישראל צריכה לאפשר לכלל הדתות לממש את דתן במרחב הציבורי למשל הצבת עץ חג המולד בכיכר המרכזית בירושלים בחג המולד</a:t>
                      </a:r>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3910734718"/>
                  </a:ext>
                </a:extLst>
              </a:tr>
              <a:tr h="701126">
                <a:tc>
                  <a:txBody>
                    <a:bodyPr/>
                    <a:lstStyle/>
                    <a:p>
                      <a:pPr rtl="1"/>
                      <a:r>
                        <a:rPr lang="he-IL" dirty="0"/>
                        <a:t>יש לאפשר בשבת במרחב הציבורי תחבורה ציבורית ופתיחת עסקים.</a:t>
                      </a:r>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a:p>
                  </a:txBody>
                  <a:tcPr/>
                </a:tc>
                <a:extLst>
                  <a:ext uri="{0D108BD9-81ED-4DB2-BD59-A6C34878D82A}">
                    <a16:rowId xmlns:a16="http://schemas.microsoft.com/office/drawing/2014/main" val="2197890015"/>
                  </a:ext>
                </a:extLst>
              </a:tr>
              <a:tr h="406208">
                <a:tc>
                  <a:txBody>
                    <a:bodyPr/>
                    <a:lstStyle/>
                    <a:p>
                      <a:pPr rtl="1"/>
                      <a:r>
                        <a:rPr lang="he-IL" dirty="0"/>
                        <a:t>כל חוק דתי במדינה הוא </a:t>
                      </a:r>
                      <a:r>
                        <a:rPr lang="he-IL"/>
                        <a:t>כפייה דתית</a:t>
                      </a:r>
                      <a:endParaRPr lang="he-IL" dirty="0"/>
                    </a:p>
                  </a:txBody>
                  <a:tcPr/>
                </a:tc>
                <a:tc>
                  <a:txBody>
                    <a:bodyPr/>
                    <a:lstStyle/>
                    <a:p>
                      <a:pPr rtl="1"/>
                      <a:endParaRPr lang="he-IL"/>
                    </a:p>
                  </a:txBody>
                  <a:tcPr/>
                </a:tc>
                <a:tc>
                  <a:txBody>
                    <a:bodyPr/>
                    <a:lstStyle/>
                    <a:p>
                      <a:pPr rtl="1"/>
                      <a:endParaRPr lang="he-IL"/>
                    </a:p>
                  </a:txBody>
                  <a:tcPr/>
                </a:tc>
                <a:tc>
                  <a:txBody>
                    <a:bodyPr/>
                    <a:lstStyle/>
                    <a:p>
                      <a:pPr rtl="1"/>
                      <a:endParaRPr lang="he-IL"/>
                    </a:p>
                  </a:txBody>
                  <a:tcPr/>
                </a:tc>
                <a:tc>
                  <a:txBody>
                    <a:bodyPr/>
                    <a:lstStyle/>
                    <a:p>
                      <a:pPr rtl="1"/>
                      <a:endParaRPr lang="he-IL" dirty="0"/>
                    </a:p>
                  </a:txBody>
                  <a:tcPr/>
                </a:tc>
                <a:extLst>
                  <a:ext uri="{0D108BD9-81ED-4DB2-BD59-A6C34878D82A}">
                    <a16:rowId xmlns:a16="http://schemas.microsoft.com/office/drawing/2014/main" val="2184389778"/>
                  </a:ext>
                </a:extLst>
              </a:tr>
            </a:tbl>
          </a:graphicData>
        </a:graphic>
      </p:graphicFrame>
    </p:spTree>
    <p:extLst>
      <p:ext uri="{BB962C8B-B14F-4D97-AF65-F5344CB8AC3E}">
        <p14:creationId xmlns:p14="http://schemas.microsoft.com/office/powerpoint/2010/main" val="39014641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כותרת 1">
            <a:extLst>
              <a:ext uri="{FF2B5EF4-FFF2-40B4-BE49-F238E27FC236}">
                <a16:creationId xmlns:a16="http://schemas.microsoft.com/office/drawing/2014/main" id="{32F59282-8DE1-46F2-8A38-E4386AA5B73B}"/>
              </a:ext>
            </a:extLst>
          </p:cNvPr>
          <p:cNvSpPr>
            <a:spLocks noGrp="1"/>
          </p:cNvSpPr>
          <p:nvPr>
            <p:ph type="title"/>
          </p:nvPr>
        </p:nvSpPr>
        <p:spPr/>
        <p:txBody>
          <a:bodyPr/>
          <a:lstStyle/>
          <a:p>
            <a:r>
              <a:rPr lang="he-IL" dirty="0"/>
              <a:t>על מה המחלוקת בישראל?</a:t>
            </a:r>
          </a:p>
        </p:txBody>
      </p:sp>
      <p:sp>
        <p:nvSpPr>
          <p:cNvPr id="3" name="מציין מיקום תוכן 2">
            <a:extLst>
              <a:ext uri="{FF2B5EF4-FFF2-40B4-BE49-F238E27FC236}">
                <a16:creationId xmlns:a16="http://schemas.microsoft.com/office/drawing/2014/main" id="{781C3F2A-EE74-4527-BE73-626B25E2C2B2}"/>
              </a:ext>
            </a:extLst>
          </p:cNvPr>
          <p:cNvSpPr>
            <a:spLocks noGrp="1"/>
          </p:cNvSpPr>
          <p:nvPr>
            <p:ph idx="1"/>
          </p:nvPr>
        </p:nvSpPr>
        <p:spPr/>
        <p:txBody>
          <a:bodyPr/>
          <a:lstStyle/>
          <a:p>
            <a:r>
              <a:rPr lang="he-IL" dirty="0"/>
              <a:t>המחלוקת נסובה  על השאלה </a:t>
            </a:r>
            <a:r>
              <a:rPr lang="he-IL" b="1" dirty="0"/>
              <a:t>מהם הערכים המרכזיים שינחו את עיצובה של המדינה וחוקיה</a:t>
            </a:r>
            <a:r>
              <a:rPr lang="he-IL" dirty="0"/>
              <a:t>, האם יהיו אלו, בעקר, </a:t>
            </a:r>
            <a:r>
              <a:rPr lang="he-IL" b="1" dirty="0"/>
              <a:t>ערכים מערביים: דמוקרטיים ליבראליים או בעקר ערכים היונקים מהמקורות היהודיים</a:t>
            </a:r>
            <a:r>
              <a:rPr lang="he-IL" dirty="0"/>
              <a:t>. </a:t>
            </a:r>
          </a:p>
          <a:p>
            <a:endParaRPr lang="he-IL" dirty="0"/>
          </a:p>
          <a:p>
            <a:endParaRPr lang="he-IL" dirty="0"/>
          </a:p>
          <a:p>
            <a:r>
              <a:rPr lang="he-IL" dirty="0"/>
              <a:t>המחלוקת היא על אופי </a:t>
            </a:r>
            <a:r>
              <a:rPr lang="he-IL" b="1" dirty="0"/>
              <a:t>הקשר בין הדת ובין המדינה</a:t>
            </a:r>
            <a:r>
              <a:rPr lang="he-IL" dirty="0"/>
              <a:t>. יש הסבורים שהדת צריכה להשפיע על עיצוב אופייה של המדינה בחקיקה, בפסיקה ובמרחב הציבורי, אחרים סבורים שההשפעה של הדת צריכה להיות מצומצמת ויש הסבורים  שלא צריכה להיות לה השפעה כלל.</a:t>
            </a:r>
          </a:p>
          <a:p>
            <a:endParaRPr lang="he-IL" dirty="0"/>
          </a:p>
        </p:txBody>
      </p:sp>
    </p:spTree>
    <p:extLst>
      <p:ext uri="{BB962C8B-B14F-4D97-AF65-F5344CB8AC3E}">
        <p14:creationId xmlns:p14="http://schemas.microsoft.com/office/powerpoint/2010/main" val="6034380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מלבן 1"/>
          <p:cNvSpPr/>
          <p:nvPr/>
        </p:nvSpPr>
        <p:spPr>
          <a:xfrm>
            <a:off x="1259632" y="1124744"/>
            <a:ext cx="7128792" cy="3662541"/>
          </a:xfrm>
          <a:prstGeom prst="rect">
            <a:avLst/>
          </a:prstGeom>
        </p:spPr>
        <p:txBody>
          <a:bodyPr wrap="square">
            <a:spAutoFit/>
          </a:bodyPr>
          <a:lstStyle/>
          <a:p>
            <a:pPr marL="159385" algn="ctr"/>
            <a:r>
              <a:rPr lang="he-IL" sz="4000" b="1" dirty="0"/>
              <a:t>עמדות לגבי </a:t>
            </a:r>
          </a:p>
          <a:p>
            <a:pPr marL="159385" algn="ctr"/>
            <a:r>
              <a:rPr lang="he-IL" sz="4000" b="1" dirty="0"/>
              <a:t>אופייה הרצוי של ישראל כמדינה יהודית </a:t>
            </a:r>
          </a:p>
          <a:p>
            <a:pPr marL="159385" algn="ctr"/>
            <a:endParaRPr lang="he-IL" sz="4000" b="1" dirty="0"/>
          </a:p>
          <a:p>
            <a:pPr marL="159385" algn="ctr"/>
            <a:r>
              <a:rPr lang="he-IL" sz="4000" b="1" dirty="0"/>
              <a:t> </a:t>
            </a:r>
            <a:r>
              <a:rPr lang="he-IL" sz="7200" b="1" dirty="0"/>
              <a:t>ההיבט הדתי</a:t>
            </a:r>
            <a:endParaRPr lang="en-US" sz="7200" b="1" dirty="0">
              <a:solidFill>
                <a:prstClr val="black"/>
              </a:solidFill>
            </a:endParaRPr>
          </a:p>
        </p:txBody>
      </p:sp>
      <p:sp>
        <p:nvSpPr>
          <p:cNvPr id="4" name="TextBox 3"/>
          <p:cNvSpPr txBox="1"/>
          <p:nvPr/>
        </p:nvSpPr>
        <p:spPr>
          <a:xfrm>
            <a:off x="971600" y="5104694"/>
            <a:ext cx="7704856" cy="923330"/>
          </a:xfrm>
          <a:prstGeom prst="rect">
            <a:avLst/>
          </a:prstGeom>
          <a:noFill/>
        </p:spPr>
        <p:txBody>
          <a:bodyPr wrap="square" rtlCol="1">
            <a:spAutoFit/>
          </a:bodyPr>
          <a:lstStyle/>
          <a:p>
            <a:pPr marL="342900" indent="-342900">
              <a:buFont typeface="Arial" panose="020B0604020202020204" pitchFamily="34" charset="0"/>
              <a:buChar char="•"/>
            </a:pPr>
            <a:r>
              <a:rPr lang="he-IL" dirty="0">
                <a:solidFill>
                  <a:prstClr val="black"/>
                </a:solidFill>
              </a:rPr>
              <a:t>מעורבות הדת במדינה – בחוקים, במרחב הציבורי</a:t>
            </a:r>
          </a:p>
          <a:p>
            <a:endParaRPr lang="he-IL" dirty="0">
              <a:solidFill>
                <a:prstClr val="black"/>
              </a:solidFill>
            </a:endParaRPr>
          </a:p>
          <a:p>
            <a:pPr marL="342900" indent="-342900">
              <a:buFont typeface="Arial" panose="020B0604020202020204" pitchFamily="34" charset="0"/>
              <a:buChar char="•"/>
            </a:pPr>
            <a:r>
              <a:rPr lang="he-IL" dirty="0">
                <a:solidFill>
                  <a:prstClr val="black"/>
                </a:solidFill>
              </a:rPr>
              <a:t>למי יש לתת עדיפות במצבי קונפליקט: לעקרונות הדת או לעקרונות הדמוקרטיה</a:t>
            </a:r>
          </a:p>
        </p:txBody>
      </p:sp>
    </p:spTree>
    <p:extLst>
      <p:ext uri="{BB962C8B-B14F-4D97-AF65-F5344CB8AC3E}">
        <p14:creationId xmlns:p14="http://schemas.microsoft.com/office/powerpoint/2010/main" val="16469917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כותרת 1"/>
          <p:cNvSpPr txBox="1">
            <a:spLocks/>
          </p:cNvSpPr>
          <p:nvPr/>
        </p:nvSpPr>
        <p:spPr>
          <a:xfrm>
            <a:off x="938758" y="382385"/>
            <a:ext cx="7633742" cy="1492132"/>
          </a:xfrm>
          <a:prstGeom prst="rect">
            <a:avLst/>
          </a:prstGeom>
        </p:spPr>
        <p:txBody>
          <a:bodyPr/>
          <a:lstStyle>
            <a:lvl1pPr algn="r" defTabSz="914400" rtl="1" eaLnBrk="1" latinLnBrk="0" hangingPunct="1">
              <a:lnSpc>
                <a:spcPct val="90000"/>
              </a:lnSpc>
              <a:spcBef>
                <a:spcPct val="0"/>
              </a:spcBef>
              <a:buNone/>
              <a:defRPr sz="5100" kern="1200" cap="all" spc="200" baseline="0">
                <a:solidFill>
                  <a:schemeClr val="tx2"/>
                </a:solidFill>
                <a:latin typeface="+mj-lt"/>
                <a:ea typeface="+mj-ea"/>
                <a:cs typeface="+mj-cs"/>
              </a:defRPr>
            </a:lvl1pPr>
          </a:lstStyle>
          <a:p>
            <a:r>
              <a:rPr lang="he-IL" sz="5400" b="1" dirty="0">
                <a:solidFill>
                  <a:srgbClr val="0B082E"/>
                </a:solidFill>
              </a:rPr>
              <a:t>הזהות הדתית- תרבותית </a:t>
            </a:r>
            <a:br>
              <a:rPr lang="en-US" sz="4800" dirty="0">
                <a:solidFill>
                  <a:srgbClr val="0B082E"/>
                </a:solidFill>
              </a:rPr>
            </a:br>
            <a:r>
              <a:rPr lang="he-IL" sz="4800" dirty="0">
                <a:solidFill>
                  <a:srgbClr val="0B082E"/>
                </a:solidFill>
              </a:rPr>
              <a:t>של המדינה</a:t>
            </a:r>
            <a:endParaRPr lang="he-IL" dirty="0">
              <a:solidFill>
                <a:srgbClr val="0B082E"/>
              </a:solidFill>
            </a:endParaRPr>
          </a:p>
        </p:txBody>
      </p:sp>
      <p:sp>
        <p:nvSpPr>
          <p:cNvPr id="12" name="הסבר חץ למעלה 11"/>
          <p:cNvSpPr/>
          <p:nvPr/>
        </p:nvSpPr>
        <p:spPr>
          <a:xfrm>
            <a:off x="1156739" y="4225998"/>
            <a:ext cx="1319158" cy="1934760"/>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עמדה חילונית: הפרדת דת ומדינה</a:t>
            </a:r>
          </a:p>
        </p:txBody>
      </p:sp>
      <p:sp>
        <p:nvSpPr>
          <p:cNvPr id="13" name="הסבר חץ למעלה 12"/>
          <p:cNvSpPr/>
          <p:nvPr/>
        </p:nvSpPr>
        <p:spPr>
          <a:xfrm>
            <a:off x="7164289" y="4410499"/>
            <a:ext cx="1343494" cy="1752532"/>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מדינת הלכה</a:t>
            </a:r>
          </a:p>
        </p:txBody>
      </p:sp>
      <p:sp>
        <p:nvSpPr>
          <p:cNvPr id="14" name="הסבר חץ למעלה 13"/>
          <p:cNvSpPr/>
          <p:nvPr/>
        </p:nvSpPr>
        <p:spPr>
          <a:xfrm>
            <a:off x="3116043" y="4408227"/>
            <a:ext cx="1647974" cy="1752531"/>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עמדה מסורתית</a:t>
            </a:r>
          </a:p>
          <a:p>
            <a:pPr algn="ctr" defTabSz="457200"/>
            <a:r>
              <a:rPr lang="he-IL" dirty="0">
                <a:solidFill>
                  <a:prstClr val="black"/>
                </a:solidFill>
              </a:rPr>
              <a:t>(</a:t>
            </a:r>
            <a:r>
              <a:rPr lang="he-IL" dirty="0" err="1">
                <a:solidFill>
                  <a:prstClr val="black"/>
                </a:solidFill>
              </a:rPr>
              <a:t>מורשתית</a:t>
            </a:r>
            <a:r>
              <a:rPr lang="he-IL" dirty="0">
                <a:solidFill>
                  <a:prstClr val="black"/>
                </a:solidFill>
              </a:rPr>
              <a:t>)-תרבותית</a:t>
            </a:r>
          </a:p>
        </p:txBody>
      </p:sp>
      <p:sp>
        <p:nvSpPr>
          <p:cNvPr id="15" name="הסבר חץ למעלה 14"/>
          <p:cNvSpPr/>
          <p:nvPr/>
        </p:nvSpPr>
        <p:spPr>
          <a:xfrm>
            <a:off x="4984070" y="4408227"/>
            <a:ext cx="1647975" cy="1752533"/>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מדינה המשלבת חקיקה דתית-הלכתית </a:t>
            </a:r>
          </a:p>
          <a:p>
            <a:pPr algn="ctr" defTabSz="457200"/>
            <a:r>
              <a:rPr lang="he-IL" dirty="0">
                <a:solidFill>
                  <a:prstClr val="black"/>
                </a:solidFill>
              </a:rPr>
              <a:t>בהיקף חלקי</a:t>
            </a:r>
          </a:p>
        </p:txBody>
      </p:sp>
      <p:sp>
        <p:nvSpPr>
          <p:cNvPr id="17" name="חץ שמאלה-ימינה 16"/>
          <p:cNvSpPr/>
          <p:nvPr/>
        </p:nvSpPr>
        <p:spPr>
          <a:xfrm>
            <a:off x="1156739" y="3203542"/>
            <a:ext cx="7277669" cy="1022456"/>
          </a:xfrm>
          <a:prstGeom prst="leftRightArrow">
            <a:avLst/>
          </a:prstGeom>
          <a:gradFill flip="none" rotWithShape="1">
            <a:gsLst>
              <a:gs pos="0">
                <a:schemeClr val="bg2">
                  <a:lumMod val="25000"/>
                </a:schemeClr>
              </a:gs>
              <a:gs pos="73000">
                <a:srgbClr val="453E95"/>
              </a:gs>
              <a:gs pos="100000">
                <a:schemeClr val="tx2">
                  <a:lumMod val="50000"/>
                  <a:lumOff val="5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Tree>
    <p:extLst>
      <p:ext uri="{BB962C8B-B14F-4D97-AF65-F5344CB8AC3E}">
        <p14:creationId xmlns:p14="http://schemas.microsoft.com/office/powerpoint/2010/main" val="823033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4" fill="hold" grpId="0" nodeType="clickEffect">
                                  <p:stCondLst>
                                    <p:cond delay="0"/>
                                  </p:stCondLst>
                                  <p:childTnLst>
                                    <p:animEffect transition="out" filter="wipe(down)">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42" presetClass="path" presetSubtype="0" accel="50000" decel="50000" fill="hold" grpId="0" nodeType="withEffect">
                                  <p:stCondLst>
                                    <p:cond delay="0"/>
                                  </p:stCondLst>
                                  <p:childTnLst>
                                    <p:animMotion origin="layout" path="M 1.04167E-6 3.33333E-6 L -0.00052 -0.54167 " pathEditMode="relative" rAng="0" ptsTypes="AA">
                                      <p:cBhvr>
                                        <p:cTn id="9" dur="2000" fill="hold"/>
                                        <p:tgtEl>
                                          <p:spTgt spid="17"/>
                                        </p:tgtEl>
                                        <p:attrNameLst>
                                          <p:attrName>ppt_x</p:attrName>
                                          <p:attrName>ppt_y</p:attrName>
                                        </p:attrNameLst>
                                      </p:cBhvr>
                                      <p:rCtr x="-26" y="-27083"/>
                                    </p:animMotion>
                                  </p:childTnLst>
                                </p:cTn>
                              </p:par>
                              <p:par>
                                <p:cTn id="10" presetID="42" presetClass="path" presetSubtype="0" accel="50000" decel="50000" fill="hold" grpId="0" nodeType="withEffect">
                                  <p:stCondLst>
                                    <p:cond delay="0"/>
                                  </p:stCondLst>
                                  <p:childTnLst>
                                    <p:animMotion origin="layout" path="M 2.5E-6 1.48148E-6 L -0.00052 -0.57616 " pathEditMode="relative" rAng="0" ptsTypes="AA">
                                      <p:cBhvr>
                                        <p:cTn id="11" dur="2000" fill="hold"/>
                                        <p:tgtEl>
                                          <p:spTgt spid="12"/>
                                        </p:tgtEl>
                                        <p:attrNameLst>
                                          <p:attrName>ppt_x</p:attrName>
                                          <p:attrName>ppt_y</p:attrName>
                                        </p:attrNameLst>
                                      </p:cBhvr>
                                      <p:rCtr x="-26" y="-28819"/>
                                    </p:animMotion>
                                  </p:childTnLst>
                                </p:cTn>
                              </p:par>
                              <p:par>
                                <p:cTn id="12" presetID="42" presetClass="path" presetSubtype="0" accel="50000" decel="50000" fill="hold" grpId="0" nodeType="withEffect">
                                  <p:stCondLst>
                                    <p:cond delay="0"/>
                                  </p:stCondLst>
                                  <p:childTnLst>
                                    <p:animMotion origin="layout" path="M 8.33333E-7 0 L 0.00039 -0.57431 " pathEditMode="relative" rAng="0" ptsTypes="AA">
                                      <p:cBhvr>
                                        <p:cTn id="13" dur="2000" fill="hold"/>
                                        <p:tgtEl>
                                          <p:spTgt spid="13"/>
                                        </p:tgtEl>
                                        <p:attrNameLst>
                                          <p:attrName>ppt_x</p:attrName>
                                          <p:attrName>ppt_y</p:attrName>
                                        </p:attrNameLst>
                                      </p:cBhvr>
                                      <p:rCtr x="13" y="-28727"/>
                                    </p:animMotion>
                                  </p:childTnLst>
                                </p:cTn>
                              </p:par>
                              <p:par>
                                <p:cTn id="14" presetID="42" presetClass="path" presetSubtype="0" accel="50000" decel="50000" fill="hold" grpId="0" nodeType="withEffect">
                                  <p:stCondLst>
                                    <p:cond delay="0"/>
                                  </p:stCondLst>
                                  <p:childTnLst>
                                    <p:animMotion origin="layout" path="M 0 -2.96296E-6 L 0.00013 -0.57477 " pathEditMode="relative" rAng="0" ptsTypes="AA">
                                      <p:cBhvr>
                                        <p:cTn id="15" dur="2000" fill="hold"/>
                                        <p:tgtEl>
                                          <p:spTgt spid="14"/>
                                        </p:tgtEl>
                                        <p:attrNameLst>
                                          <p:attrName>ppt_x</p:attrName>
                                          <p:attrName>ppt_y</p:attrName>
                                        </p:attrNameLst>
                                      </p:cBhvr>
                                      <p:rCtr x="0" y="-28750"/>
                                    </p:animMotion>
                                  </p:childTnLst>
                                </p:cTn>
                              </p:par>
                              <p:par>
                                <p:cTn id="16" presetID="42" presetClass="path" presetSubtype="0" accel="50000" decel="50000" fill="hold" grpId="0" nodeType="withEffect">
                                  <p:stCondLst>
                                    <p:cond delay="0"/>
                                  </p:stCondLst>
                                  <p:childTnLst>
                                    <p:animMotion origin="layout" path="M 1.66667E-6 -2.96296E-6 L -0.00091 -0.57477 " pathEditMode="relative" rAng="0" ptsTypes="AA">
                                      <p:cBhvr>
                                        <p:cTn id="17" dur="2000" fill="hold"/>
                                        <p:tgtEl>
                                          <p:spTgt spid="15"/>
                                        </p:tgtEl>
                                        <p:attrNameLst>
                                          <p:attrName>ppt_x</p:attrName>
                                          <p:attrName>ppt_y</p:attrName>
                                        </p:attrNameLst>
                                      </p:cBhvr>
                                      <p:rCtr x="-52" y="-2875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2" grpId="0" animBg="1"/>
      <p:bldP spid="13" grpId="0" animBg="1"/>
      <p:bldP spid="14" grpId="0" animBg="1"/>
      <p:bldP spid="15"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חץ שמאלה-ימינה 10"/>
          <p:cNvSpPr/>
          <p:nvPr/>
        </p:nvSpPr>
        <p:spPr>
          <a:xfrm>
            <a:off x="1156736" y="-511228"/>
            <a:ext cx="7277669" cy="1022456"/>
          </a:xfrm>
          <a:prstGeom prst="leftRightArrow">
            <a:avLst/>
          </a:prstGeom>
          <a:gradFill flip="none" rotWithShape="1">
            <a:gsLst>
              <a:gs pos="0">
                <a:schemeClr val="bg2">
                  <a:lumMod val="25000"/>
                </a:schemeClr>
              </a:gs>
              <a:gs pos="73000">
                <a:srgbClr val="453E95"/>
              </a:gs>
              <a:gs pos="100000">
                <a:schemeClr val="tx2">
                  <a:lumMod val="50000"/>
                  <a:lumOff val="5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12" name="הסבר חץ למעלה 11"/>
          <p:cNvSpPr/>
          <p:nvPr/>
        </p:nvSpPr>
        <p:spPr>
          <a:xfrm>
            <a:off x="1074849" y="464009"/>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חילונית: הפרדת דת ומדינה</a:t>
            </a:r>
          </a:p>
        </p:txBody>
      </p:sp>
      <p:sp>
        <p:nvSpPr>
          <p:cNvPr id="14" name="הסבר חץ למעלה 13"/>
          <p:cNvSpPr/>
          <p:nvPr/>
        </p:nvSpPr>
        <p:spPr>
          <a:xfrm>
            <a:off x="3254900" y="494953"/>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מסורתית</a:t>
            </a:r>
          </a:p>
        </p:txBody>
      </p:sp>
      <p:sp>
        <p:nvSpPr>
          <p:cNvPr id="15" name="הסבר חץ למעלה 14"/>
          <p:cNvSpPr/>
          <p:nvPr/>
        </p:nvSpPr>
        <p:spPr>
          <a:xfrm>
            <a:off x="5000109" y="480522"/>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מדינה המשלבת חקיקה דתית-הלכתית </a:t>
            </a:r>
          </a:p>
        </p:txBody>
      </p:sp>
      <p:sp>
        <p:nvSpPr>
          <p:cNvPr id="18" name="תיבת טקסט 3"/>
          <p:cNvSpPr txBox="1"/>
          <p:nvPr/>
        </p:nvSpPr>
        <p:spPr>
          <a:xfrm>
            <a:off x="755577" y="2127169"/>
            <a:ext cx="3090810" cy="4235877"/>
          </a:xfrm>
          <a:prstGeom prst="rect">
            <a:avLst/>
          </a:prstGeom>
          <a:blipFill dpi="0" rotWithShape="1">
            <a:blip r:embed="rId2">
              <a:extLst>
                <a:ext uri="{28A0092B-C50C-407E-A947-70E740481C1C}">
                  <a14:useLocalDpi xmlns:a14="http://schemas.microsoft.com/office/drawing/2010/main" val="0"/>
                </a:ext>
              </a:extLst>
            </a:blip>
            <a:srcRect/>
            <a:stretch>
              <a:fillRect/>
            </a:stretch>
          </a:blipFill>
          <a:ln w="6350">
            <a:solidFill>
              <a:prstClr val="black"/>
            </a:solidFill>
          </a:ln>
          <a:effectLst/>
        </p:spPr>
        <p:txBody>
          <a:bodyPr rot="0" spcFirstLastPara="0" vert="horz" wrap="square" lIns="91440" tIns="45720" rIns="91440" bIns="45720" numCol="1" spcCol="0" rtlCol="0" fromWordArt="0" anchor="t" anchorCtr="0" forceAA="0" compatLnSpc="1">
            <a:prstTxWarp prst="textNoShape">
              <a:avLst/>
            </a:prstTxWarp>
            <a:noAutofit/>
          </a:bodyPr>
          <a:lstStyle/>
          <a:p>
            <a:pPr algn="r" rtl="1">
              <a:lnSpc>
                <a:spcPct val="107000"/>
              </a:lnSpc>
              <a:spcAft>
                <a:spcPts val="800"/>
              </a:spcAft>
            </a:pPr>
            <a:r>
              <a:rPr lang="en-US" sz="1100" dirty="0">
                <a:effectLst/>
                <a:latin typeface="Calibri"/>
                <a:ea typeface="Calibri"/>
                <a:cs typeface="Arial"/>
              </a:rPr>
              <a:t> </a:t>
            </a:r>
          </a:p>
        </p:txBody>
      </p:sp>
      <p:sp>
        <p:nvSpPr>
          <p:cNvPr id="21" name="הסבר חץ למעלה 12">
            <a:extLst>
              <a:ext uri="{FF2B5EF4-FFF2-40B4-BE49-F238E27FC236}">
                <a16:creationId xmlns:a16="http://schemas.microsoft.com/office/drawing/2014/main" id="{2C14E4B0-3187-497D-B7B8-D97AC6558B49}"/>
              </a:ext>
            </a:extLst>
          </p:cNvPr>
          <p:cNvSpPr/>
          <p:nvPr/>
        </p:nvSpPr>
        <p:spPr>
          <a:xfrm>
            <a:off x="6639178" y="494953"/>
            <a:ext cx="1292335" cy="1296538"/>
          </a:xfrm>
          <a:prstGeom prst="upArrowCallou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מדינת הלכה</a:t>
            </a:r>
          </a:p>
        </p:txBody>
      </p:sp>
      <p:sp>
        <p:nvSpPr>
          <p:cNvPr id="3" name="מלבן 2">
            <a:extLst>
              <a:ext uri="{FF2B5EF4-FFF2-40B4-BE49-F238E27FC236}">
                <a16:creationId xmlns:a16="http://schemas.microsoft.com/office/drawing/2014/main" id="{A9605246-07D6-464E-864A-C293771052C5}"/>
              </a:ext>
            </a:extLst>
          </p:cNvPr>
          <p:cNvSpPr/>
          <p:nvPr/>
        </p:nvSpPr>
        <p:spPr>
          <a:xfrm>
            <a:off x="4139952" y="2130161"/>
            <a:ext cx="4572000" cy="4247317"/>
          </a:xfrm>
          <a:prstGeom prst="rect">
            <a:avLst/>
          </a:prstGeom>
        </p:spPr>
        <p:txBody>
          <a:bodyPr>
            <a:spAutoFit/>
          </a:bodyPr>
          <a:lstStyle/>
          <a:p>
            <a:pPr>
              <a:buFont typeface="Wingdings" panose="05000000000000000000" pitchFamily="2" charset="2"/>
              <a:buChar char="q"/>
            </a:pPr>
            <a:r>
              <a:rPr lang="he-IL" b="1" dirty="0"/>
              <a:t>מקור הסמכות </a:t>
            </a:r>
            <a:r>
              <a:rPr lang="he-IL" dirty="0"/>
              <a:t>במדינה הוא </a:t>
            </a:r>
            <a:r>
              <a:rPr lang="he-IL" b="1" dirty="0"/>
              <a:t>ההלכה היהודית</a:t>
            </a:r>
            <a:r>
              <a:rPr lang="he-IL" dirty="0"/>
              <a:t>, ולא ציבור האזרחים, בשונה מדמוקרטיה. חוקי המדינה ייקבעו על פי דיני התורה בכל תחומי החיים. </a:t>
            </a:r>
          </a:p>
          <a:p>
            <a:endParaRPr lang="he-IL" dirty="0"/>
          </a:p>
          <a:p>
            <a:pPr>
              <a:buFont typeface="Wingdings" panose="05000000000000000000" pitchFamily="2" charset="2"/>
              <a:buChar char="q"/>
            </a:pPr>
            <a:r>
              <a:rPr lang="he-IL" dirty="0"/>
              <a:t> בקרב המחזיקים בעמדה זו, </a:t>
            </a:r>
            <a:r>
              <a:rPr lang="he-IL" b="1" dirty="0"/>
              <a:t>ישנן תפיסות שונות </a:t>
            </a:r>
            <a:r>
              <a:rPr lang="he-IL" dirty="0"/>
              <a:t>באשר למידת האכיפה הרצויה בפועל מצד המדינה בביתו הפרטי/במרחב הביתי של האזרח. </a:t>
            </a:r>
          </a:p>
          <a:p>
            <a:endParaRPr lang="he-IL" dirty="0"/>
          </a:p>
          <a:p>
            <a:pPr>
              <a:buFont typeface="Wingdings" panose="05000000000000000000" pitchFamily="2" charset="2"/>
              <a:buChar char="q"/>
            </a:pPr>
            <a:r>
              <a:rPr lang="he-IL" dirty="0"/>
              <a:t> המדינה </a:t>
            </a:r>
            <a:r>
              <a:rPr lang="he-IL" b="1" dirty="0"/>
              <a:t>לא תהיה דמוקרטית</a:t>
            </a:r>
            <a:r>
              <a:rPr lang="he-IL" dirty="0"/>
              <a:t>. יחד עם זאת, </a:t>
            </a:r>
            <a:r>
              <a:rPr lang="he-IL" b="1" dirty="0"/>
              <a:t>יתקיימו בה מאפיינים דתיים </a:t>
            </a:r>
            <a:r>
              <a:rPr lang="he-IL" dirty="0"/>
              <a:t>(הלכתיים) </a:t>
            </a:r>
            <a:r>
              <a:rPr lang="he-IL" b="1" dirty="0"/>
              <a:t>העולים בקנה אחד עם מאפיינים דמוקרטיים</a:t>
            </a:r>
            <a:r>
              <a:rPr lang="he-IL" dirty="0"/>
              <a:t>, כגון "אחרי רבים להטות" (הכרעת רוב), "כל אדם נברא בצלם" (שוויון וכבוד האדם), נבחרי ציבור על ידי הקהילה (שלטון העם). </a:t>
            </a:r>
            <a:endParaRPr lang="en-US" dirty="0"/>
          </a:p>
        </p:txBody>
      </p:sp>
    </p:spTree>
    <p:extLst>
      <p:ext uri="{BB962C8B-B14F-4D97-AF65-F5344CB8AC3E}">
        <p14:creationId xmlns:p14="http://schemas.microsoft.com/office/powerpoint/2010/main" val="2454047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חץ שמאלה-ימינה 10"/>
          <p:cNvSpPr/>
          <p:nvPr/>
        </p:nvSpPr>
        <p:spPr>
          <a:xfrm>
            <a:off x="1156732" y="-511228"/>
            <a:ext cx="7277669" cy="1022456"/>
          </a:xfrm>
          <a:prstGeom prst="leftRightArrow">
            <a:avLst/>
          </a:prstGeom>
          <a:gradFill flip="none" rotWithShape="1">
            <a:gsLst>
              <a:gs pos="0">
                <a:schemeClr val="bg2">
                  <a:lumMod val="25000"/>
                </a:schemeClr>
              </a:gs>
              <a:gs pos="73000">
                <a:srgbClr val="453E95"/>
              </a:gs>
              <a:gs pos="100000">
                <a:schemeClr val="tx2">
                  <a:lumMod val="50000"/>
                  <a:lumOff val="50000"/>
                </a:schemeClr>
              </a:gs>
            </a:gsLst>
            <a:lin ang="108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rtl="0"/>
            <a:endParaRPr lang="he-IL">
              <a:solidFill>
                <a:prstClr val="white"/>
              </a:solidFill>
            </a:endParaRPr>
          </a:p>
        </p:txBody>
      </p:sp>
      <p:sp>
        <p:nvSpPr>
          <p:cNvPr id="12" name="הסבר חץ למעלה 11"/>
          <p:cNvSpPr/>
          <p:nvPr/>
        </p:nvSpPr>
        <p:spPr>
          <a:xfrm>
            <a:off x="1074845" y="464009"/>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חילונית: הפרדת דת ומדינה</a:t>
            </a:r>
          </a:p>
        </p:txBody>
      </p:sp>
      <p:sp>
        <p:nvSpPr>
          <p:cNvPr id="13" name="הסבר חץ למעלה 12"/>
          <p:cNvSpPr/>
          <p:nvPr/>
        </p:nvSpPr>
        <p:spPr>
          <a:xfrm>
            <a:off x="7371598" y="466281"/>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מדינת הלכה</a:t>
            </a:r>
          </a:p>
        </p:txBody>
      </p:sp>
      <p:sp>
        <p:nvSpPr>
          <p:cNvPr id="14" name="הסבר חץ למעלה 13"/>
          <p:cNvSpPr/>
          <p:nvPr/>
        </p:nvSpPr>
        <p:spPr>
          <a:xfrm>
            <a:off x="2809635" y="464009"/>
            <a:ext cx="1136177" cy="1296538"/>
          </a:xfrm>
          <a:prstGeom prst="upArrowCallou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white">
                    <a:lumMod val="65000"/>
                  </a:prstClr>
                </a:solidFill>
              </a:rPr>
              <a:t>עמדה מסורתית</a:t>
            </a:r>
          </a:p>
        </p:txBody>
      </p:sp>
      <p:sp>
        <p:nvSpPr>
          <p:cNvPr id="15" name="הסבר חץ למעלה 14"/>
          <p:cNvSpPr/>
          <p:nvPr/>
        </p:nvSpPr>
        <p:spPr>
          <a:xfrm>
            <a:off x="4851386" y="456070"/>
            <a:ext cx="1136177" cy="1296538"/>
          </a:xfrm>
          <a:prstGeom prst="upArrowCallout">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defTabSz="457200"/>
            <a:r>
              <a:rPr lang="he-IL" dirty="0">
                <a:solidFill>
                  <a:prstClr val="black"/>
                </a:solidFill>
              </a:rPr>
              <a:t>מדינה המשלבת חקיקה דתית-הלכתית </a:t>
            </a:r>
          </a:p>
        </p:txBody>
      </p:sp>
      <p:pic>
        <p:nvPicPr>
          <p:cNvPr id="3" name="תמונה 2">
            <a:extLst>
              <a:ext uri="{FF2B5EF4-FFF2-40B4-BE49-F238E27FC236}">
                <a16:creationId xmlns:a16="http://schemas.microsoft.com/office/drawing/2014/main" id="{A7A5FF14-FDA9-4F2F-82A3-A29DCB817FA7}"/>
              </a:ext>
            </a:extLst>
          </p:cNvPr>
          <p:cNvPicPr>
            <a:picLocks noChangeAspect="1"/>
          </p:cNvPicPr>
          <p:nvPr/>
        </p:nvPicPr>
        <p:blipFill>
          <a:blip r:embed="rId2"/>
          <a:stretch>
            <a:fillRect/>
          </a:stretch>
        </p:blipFill>
        <p:spPr>
          <a:xfrm>
            <a:off x="1259632" y="2735784"/>
            <a:ext cx="2264693" cy="3397039"/>
          </a:xfrm>
          <a:prstGeom prst="rect">
            <a:avLst/>
          </a:prstGeom>
        </p:spPr>
      </p:pic>
      <p:sp>
        <p:nvSpPr>
          <p:cNvPr id="4" name="מלבן 3">
            <a:extLst>
              <a:ext uri="{FF2B5EF4-FFF2-40B4-BE49-F238E27FC236}">
                <a16:creationId xmlns:a16="http://schemas.microsoft.com/office/drawing/2014/main" id="{59CE9A0E-CC07-4C70-976A-FE136FC8EC0B}"/>
              </a:ext>
            </a:extLst>
          </p:cNvPr>
          <p:cNvSpPr/>
          <p:nvPr/>
        </p:nvSpPr>
        <p:spPr>
          <a:xfrm>
            <a:off x="3862401" y="2735784"/>
            <a:ext cx="4572000" cy="3970318"/>
          </a:xfrm>
          <a:prstGeom prst="rect">
            <a:avLst/>
          </a:prstGeom>
        </p:spPr>
        <p:txBody>
          <a:bodyPr>
            <a:spAutoFit/>
          </a:bodyPr>
          <a:lstStyle/>
          <a:p>
            <a:pPr>
              <a:buFont typeface="Wingdings" panose="05000000000000000000" pitchFamily="2" charset="2"/>
              <a:buChar char="q"/>
            </a:pPr>
            <a:r>
              <a:rPr lang="he-IL" b="1" dirty="0"/>
              <a:t>מקור הסמכות </a:t>
            </a:r>
            <a:r>
              <a:rPr lang="he-IL" dirty="0"/>
              <a:t>במדינה הוא ציבור </a:t>
            </a:r>
            <a:r>
              <a:rPr lang="he-IL" b="1" dirty="0"/>
              <a:t>האזרחים</a:t>
            </a:r>
            <a:r>
              <a:rPr lang="he-IL" dirty="0"/>
              <a:t>. </a:t>
            </a:r>
          </a:p>
          <a:p>
            <a:endParaRPr lang="en-US" dirty="0"/>
          </a:p>
          <a:p>
            <a:pPr>
              <a:buFont typeface="Wingdings" panose="05000000000000000000" pitchFamily="2" charset="2"/>
              <a:buChar char="q"/>
            </a:pPr>
            <a:r>
              <a:rPr lang="he-IL" dirty="0"/>
              <a:t>למדינה </a:t>
            </a:r>
            <a:r>
              <a:rPr lang="he-IL" b="1" dirty="0"/>
              <a:t>ערך דתי</a:t>
            </a:r>
            <a:r>
              <a:rPr lang="he-IL" dirty="0"/>
              <a:t>, לכן עליה לשאוף </a:t>
            </a:r>
            <a:r>
              <a:rPr lang="he-IL" b="1" dirty="0"/>
              <a:t>לשלב מרכיבים הלכתיים </a:t>
            </a:r>
            <a:r>
              <a:rPr lang="he-IL" dirty="0"/>
              <a:t>בחקיקה ובמרחב הציבורי משיקולים דתיים.</a:t>
            </a:r>
          </a:p>
          <a:p>
            <a:endParaRPr lang="en-US" dirty="0"/>
          </a:p>
          <a:p>
            <a:pPr>
              <a:buFont typeface="Wingdings" panose="05000000000000000000" pitchFamily="2" charset="2"/>
              <a:buChar char="q"/>
            </a:pPr>
            <a:r>
              <a:rPr lang="he-IL" dirty="0"/>
              <a:t>בין שני היסודות/הערכים: </a:t>
            </a:r>
            <a:r>
              <a:rPr lang="he-IL" b="1" dirty="0"/>
              <a:t>הדתי והדמוקרטי </a:t>
            </a:r>
            <a:r>
              <a:rPr lang="he-IL" dirty="0"/>
              <a:t>עשוי להיווצר מתח, ולכן יש לחתור לפתרונות שונים ביניהם</a:t>
            </a:r>
          </a:p>
          <a:p>
            <a:pPr>
              <a:buFont typeface="Wingdings" panose="05000000000000000000" pitchFamily="2" charset="2"/>
              <a:buChar char="q"/>
            </a:pPr>
            <a:endParaRPr lang="he-IL" dirty="0"/>
          </a:p>
          <a:p>
            <a:pPr>
              <a:buFont typeface="Wingdings" panose="05000000000000000000" pitchFamily="2" charset="2"/>
              <a:buChar char="q"/>
            </a:pPr>
            <a:r>
              <a:rPr lang="he-IL" dirty="0"/>
              <a:t>יהדותה של המדינה תתבטא ב</a:t>
            </a:r>
            <a:r>
              <a:rPr lang="he-IL" b="1" dirty="0"/>
              <a:t>חיזוק</a:t>
            </a:r>
            <a:r>
              <a:rPr lang="he-IL" dirty="0"/>
              <a:t> האופי </a:t>
            </a:r>
            <a:r>
              <a:rPr lang="he-IL" b="1" dirty="0"/>
              <a:t>היהודי הדתי</a:t>
            </a:r>
            <a:r>
              <a:rPr lang="he-IL" dirty="0"/>
              <a:t>/ הלכתי בעיקר במרחב הציבורי ובתחום המעמד האישי (שבת, כשרות, נישואין, גיור) ובשילוב  המשפט העברי בחקיקה ובפסיקה.</a:t>
            </a:r>
          </a:p>
        </p:txBody>
      </p:sp>
    </p:spTree>
    <p:extLst>
      <p:ext uri="{BB962C8B-B14F-4D97-AF65-F5344CB8AC3E}">
        <p14:creationId xmlns:p14="http://schemas.microsoft.com/office/powerpoint/2010/main" val="3576768880"/>
      </p:ext>
    </p:extLst>
  </p:cSld>
  <p:clrMapOvr>
    <a:masterClrMapping/>
  </p:clrMapOvr>
</p:sld>
</file>

<file path=ppt/theme/theme1.xml><?xml version="1.0" encoding="utf-8"?>
<a:theme xmlns:a="http://schemas.openxmlformats.org/drawingml/2006/main" name="2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10.xml><?xml version="1.0" encoding="utf-8"?>
<a:theme xmlns:a="http://schemas.openxmlformats.org/drawingml/2006/main" name="8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11.xml><?xml version="1.0" encoding="utf-8"?>
<a:theme xmlns:a="http://schemas.openxmlformats.org/drawingml/2006/main" name="1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12.xml><?xml version="1.0" encoding="utf-8"?>
<a:theme xmlns:a="http://schemas.openxmlformats.org/drawingml/2006/main" name="7_Badge">
  <a:themeElements>
    <a:clrScheme name="סגול מספר שתיים">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13.xml><?xml version="1.0" encoding="utf-8"?>
<a:theme xmlns:a="http://schemas.openxmlformats.org/drawingml/2006/main" name="ערכת נושא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3.xml><?xml version="1.0" encoding="utf-8"?>
<a:theme xmlns:a="http://schemas.openxmlformats.org/drawingml/2006/main" name="4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4.xml><?xml version="1.0" encoding="utf-8"?>
<a:theme xmlns:a="http://schemas.openxmlformats.org/drawingml/2006/main" name="5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5.xml><?xml version="1.0" encoding="utf-8"?>
<a:theme xmlns:a="http://schemas.openxmlformats.org/drawingml/2006/main" name="6_Badge">
  <a:themeElements>
    <a:clrScheme name="Badge">
      <a:dk1>
        <a:sysClr val="windowText" lastClr="000000"/>
      </a:dk1>
      <a:lt1>
        <a:sysClr val="window" lastClr="FFFFFF"/>
      </a:lt1>
      <a:dk2>
        <a:srgbClr val="0B082E"/>
      </a:dk2>
      <a:lt2>
        <a:srgbClr val="F3F3F2"/>
      </a:lt2>
      <a:accent1>
        <a:srgbClr val="62B4C6"/>
      </a:accent1>
      <a:accent2>
        <a:srgbClr val="1B376E"/>
      </a:accent2>
      <a:accent3>
        <a:srgbClr val="9EBE55"/>
      </a:accent3>
      <a:accent4>
        <a:srgbClr val="C65E5E"/>
      </a:accent4>
      <a:accent5>
        <a:srgbClr val="D3BA55"/>
      </a:accent5>
      <a:accent6>
        <a:srgbClr val="96648A"/>
      </a:accent6>
      <a:hlink>
        <a:srgbClr val="62B4C6"/>
      </a:hlink>
      <a:folHlink>
        <a:srgbClr val="96648A"/>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D71F8F05-6246-47AF-9E68-E57F6C93F792}"/>
    </a:ext>
  </a:extLst>
</a:theme>
</file>

<file path=ppt/theme/theme6.xml><?xml version="1.0" encoding="utf-8"?>
<a:theme xmlns:a="http://schemas.openxmlformats.org/drawingml/2006/main" name="9_Badge">
  <a:themeElements>
    <a:clrScheme name="התאמה אישית 14">
      <a:dk1>
        <a:srgbClr val="009900"/>
      </a:dk1>
      <a:lt1>
        <a:sysClr val="window" lastClr="FFFFFF"/>
      </a:lt1>
      <a:dk2>
        <a:srgbClr val="009900"/>
      </a:dk2>
      <a:lt2>
        <a:srgbClr val="F7F0DF"/>
      </a:lt2>
      <a:accent1>
        <a:srgbClr val="92D050"/>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7.xml><?xml version="1.0" encoding="utf-8"?>
<a:theme xmlns:a="http://schemas.openxmlformats.org/drawingml/2006/main" name="10_Badge">
  <a:themeElements>
    <a:clrScheme name="התאמה אישית 14">
      <a:dk1>
        <a:srgbClr val="009900"/>
      </a:dk1>
      <a:lt1>
        <a:sysClr val="window" lastClr="FFFFFF"/>
      </a:lt1>
      <a:dk2>
        <a:srgbClr val="009900"/>
      </a:dk2>
      <a:lt2>
        <a:srgbClr val="F7F0DF"/>
      </a:lt2>
      <a:accent1>
        <a:srgbClr val="92D050"/>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8.xml><?xml version="1.0" encoding="utf-8"?>
<a:theme xmlns:a="http://schemas.openxmlformats.org/drawingml/2006/main" name="12_Badge">
  <a:themeElements>
    <a:clrScheme name="התאמה אישית 14">
      <a:dk1>
        <a:srgbClr val="009900"/>
      </a:dk1>
      <a:lt1>
        <a:sysClr val="window" lastClr="FFFFFF"/>
      </a:lt1>
      <a:dk2>
        <a:srgbClr val="009900"/>
      </a:dk2>
      <a:lt2>
        <a:srgbClr val="F7F0DF"/>
      </a:lt2>
      <a:accent1>
        <a:srgbClr val="92D050"/>
      </a:accent1>
      <a:accent2>
        <a:srgbClr val="326267"/>
      </a:accent2>
      <a:accent3>
        <a:srgbClr val="C5C34A"/>
      </a:accent3>
      <a:accent4>
        <a:srgbClr val="BF6546"/>
      </a:accent4>
      <a:accent5>
        <a:srgbClr val="81B5A8"/>
      </a:accent5>
      <a:accent6>
        <a:srgbClr val="636455"/>
      </a:accent6>
      <a:hlink>
        <a:srgbClr val="81B5A8"/>
      </a:hlink>
      <a:folHlink>
        <a:srgbClr val="936888"/>
      </a:folHlink>
    </a:clrScheme>
    <a:fontScheme name="Badge">
      <a:majorFont>
        <a:latin typeface="Impact"/>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ill Sans MT"/>
        <a:ea typeface=""/>
        <a:cs typeface=""/>
        <a:font script="Grek" typeface="Corbel"/>
        <a:font script="Cyrl" typeface="Corbel"/>
        <a:font script="Jpan" typeface="メイリオ"/>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Badg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12700" cap="flat" cmpd="sng" algn="in">
          <a:solidFill>
            <a:schemeClr val="phClr"/>
          </a:solidFill>
          <a:prstDash val="solid"/>
        </a:ln>
        <a:ln w="50800" cap="flat" cmpd="sng" algn="in">
          <a:solidFill>
            <a:schemeClr val="phClr"/>
          </a:solidFill>
          <a:prstDash val="solid"/>
        </a:ln>
      </a:lnStyleLst>
      <a:effectStyleLst>
        <a:effectStyle>
          <a:effectLst/>
        </a:effectStyle>
        <a:effectStyle>
          <a:effectLst/>
        </a:effectStyle>
        <a:effectStyle>
          <a:effectLst>
            <a:outerShdw blurRad="38100" dist="25400" dir="5400000" algn="ctr" rotWithShape="0">
              <a:srgbClr val="000000">
                <a:alpha val="2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adge" id="{71A07785-5930-41D4-9A83-E23602B48E98}" vid="{A1A3E1F0-B5EF-49C5-810A-B1B32AEDDC80}"/>
    </a:ext>
  </a:extLst>
</a:theme>
</file>

<file path=ppt/theme/theme9.xml><?xml version="1.0" encoding="utf-8"?>
<a:theme xmlns:a="http://schemas.openxmlformats.org/drawingml/2006/main" name="ערכת נושא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3748</TotalTime>
  <Words>2413</Words>
  <Application>Microsoft Office PowerPoint</Application>
  <PresentationFormat>‫הצגה על המסך (4:3)</PresentationFormat>
  <Paragraphs>297</Paragraphs>
  <Slides>31</Slides>
  <Notes>3</Notes>
  <HiddenSlides>0</HiddenSlides>
  <MMClips>0</MMClips>
  <ScaleCrop>false</ScaleCrop>
  <HeadingPairs>
    <vt:vector size="6" baseType="variant">
      <vt:variant>
        <vt:lpstr>גופנים בשימוש</vt:lpstr>
      </vt:variant>
      <vt:variant>
        <vt:i4>9</vt:i4>
      </vt:variant>
      <vt:variant>
        <vt:lpstr>ערכת נושא</vt:lpstr>
      </vt:variant>
      <vt:variant>
        <vt:i4>12</vt:i4>
      </vt:variant>
      <vt:variant>
        <vt:lpstr>כותרות שקופיות</vt:lpstr>
      </vt:variant>
      <vt:variant>
        <vt:i4>31</vt:i4>
      </vt:variant>
    </vt:vector>
  </HeadingPairs>
  <TitlesOfParts>
    <vt:vector size="52" baseType="lpstr">
      <vt:lpstr>Arial</vt:lpstr>
      <vt:lpstr>Calibri</vt:lpstr>
      <vt:lpstr>Calibri Light</vt:lpstr>
      <vt:lpstr>David</vt:lpstr>
      <vt:lpstr>Gill Sans MT</vt:lpstr>
      <vt:lpstr>Guttman Yad-Brush</vt:lpstr>
      <vt:lpstr>Impact</vt:lpstr>
      <vt:lpstr>Varela Round</vt:lpstr>
      <vt:lpstr>Wingdings</vt:lpstr>
      <vt:lpstr>2_Badge</vt:lpstr>
      <vt:lpstr>3_Badge</vt:lpstr>
      <vt:lpstr>4_Badge</vt:lpstr>
      <vt:lpstr>5_Badge</vt:lpstr>
      <vt:lpstr>6_Badge</vt:lpstr>
      <vt:lpstr>9_Badge</vt:lpstr>
      <vt:lpstr>10_Badge</vt:lpstr>
      <vt:lpstr>12_Badge</vt:lpstr>
      <vt:lpstr>ערכת נושא Office</vt:lpstr>
      <vt:lpstr>8_Badge</vt:lpstr>
      <vt:lpstr>1_Badge</vt:lpstr>
      <vt:lpstr>7_Badge</vt:lpstr>
      <vt:lpstr>עמדות לגבי דמותה הרצויה של ישראל</vt:lpstr>
      <vt:lpstr>עמדות שונות לגבי אופייה  הרצוי של מדינת ישראל                 אופי וזהות  דתי ולאומי    </vt:lpstr>
      <vt:lpstr>לו הדבר תלוי בך,  כיצד היית רוצה שתיראה  דמותה של המדינה?</vt:lpstr>
      <vt:lpstr>מצגת של PowerPoint‏</vt:lpstr>
      <vt:lpstr>על מה המחלוקת בישראל?</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בכל העמדות הרצון הוא ל... מדינה יהודית   הכיצד?  </vt:lpstr>
      <vt:lpstr>כיצד יש לפרש את המושג "יהדות"? </vt:lpstr>
      <vt:lpstr>מצגת של PowerPoint‏</vt:lpstr>
      <vt:lpstr>מצגת של PowerPoint‏</vt:lpstr>
      <vt:lpstr>שאלת בגרות</vt:lpstr>
      <vt:lpstr>המחלוקת נסובה  סביב  השאלה:  אלו ערכים / אידאולוגיה / תפיסות והשקפת עולם ינחו את עיצובה של המדינה </vt:lpstr>
      <vt:lpstr>מצגת של PowerPoint‏</vt:lpstr>
      <vt:lpstr>מצגת של PowerPoint‏</vt:lpstr>
      <vt:lpstr>למה זה מתחבר?</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מצגת של PowerPoint‏</vt:lpstr>
      <vt:lpstr>שאלת בגרות</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שיח ולמידה תשע"ט</dc:title>
  <dc:creator>b</dc:creator>
  <cp:lastModifiedBy>אילנית כהן</cp:lastModifiedBy>
  <cp:revision>161</cp:revision>
  <dcterms:created xsi:type="dcterms:W3CDTF">2018-10-04T07:11:27Z</dcterms:created>
  <dcterms:modified xsi:type="dcterms:W3CDTF">2022-07-28T07:07:39Z</dcterms:modified>
</cp:coreProperties>
</file>